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20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video.arnes.si/portal/asset.zul?id=w1GOkIegkakHQNNfBV1siumC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video.arnes.si/portal/asset.zul?id=w1GOkIegkakHQNNfBV1sium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651BB-55DA-4BB6-B719-320E304E615B}" type="doc">
      <dgm:prSet loTypeId="urn:microsoft.com/office/officeart/2005/8/layout/orgChart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461874-CB41-4699-97A9-610F516D6769}">
      <dgm:prSet/>
      <dgm:spPr/>
      <dgm:t>
        <a:bodyPr/>
        <a:lstStyle/>
        <a:p>
          <a:r>
            <a:rPr lang="sl-SI" dirty="0"/>
            <a:t>Vsem ljudem je v večini znan bonton pri mizi, pri pozadravljanju...</a:t>
          </a:r>
          <a:endParaRPr lang="en-US" dirty="0"/>
        </a:p>
      </dgm:t>
    </dgm:pt>
    <dgm:pt modelId="{B647C116-0699-4D82-AA78-4BF3BE870CE3}" type="parTrans" cxnId="{FA107C1A-6B78-4A7A-AFFC-FC074DB935BF}">
      <dgm:prSet/>
      <dgm:spPr/>
      <dgm:t>
        <a:bodyPr/>
        <a:lstStyle/>
        <a:p>
          <a:endParaRPr lang="en-US"/>
        </a:p>
      </dgm:t>
    </dgm:pt>
    <dgm:pt modelId="{F43315B3-8D06-4A73-847E-FDF6F47F1103}" type="sibTrans" cxnId="{FA107C1A-6B78-4A7A-AFFC-FC074DB935BF}">
      <dgm:prSet/>
      <dgm:spPr/>
      <dgm:t>
        <a:bodyPr/>
        <a:lstStyle/>
        <a:p>
          <a:endParaRPr lang="en-US"/>
        </a:p>
      </dgm:t>
    </dgm:pt>
    <dgm:pt modelId="{0D9D084B-93F8-44D0-BE0E-D0EAC66150FA}">
      <dgm:prSet/>
      <dgm:spPr/>
      <dgm:t>
        <a:bodyPr/>
        <a:lstStyle/>
        <a:p>
          <a:r>
            <a:rPr lang="sl-SI" dirty="0"/>
            <a:t>Kaj pa na spletu?</a:t>
          </a:r>
          <a:endParaRPr lang="en-US" dirty="0"/>
        </a:p>
      </dgm:t>
    </dgm:pt>
    <dgm:pt modelId="{4BD94F05-CD13-466E-9390-898BA4240444}" type="parTrans" cxnId="{0331CB56-920E-4D11-B22F-29DFE589FBA8}">
      <dgm:prSet/>
      <dgm:spPr/>
      <dgm:t>
        <a:bodyPr/>
        <a:lstStyle/>
        <a:p>
          <a:endParaRPr lang="en-US"/>
        </a:p>
      </dgm:t>
    </dgm:pt>
    <dgm:pt modelId="{0C86277D-D474-4DA1-937E-449346419487}" type="sibTrans" cxnId="{0331CB56-920E-4D11-B22F-29DFE589FBA8}">
      <dgm:prSet/>
      <dgm:spPr/>
      <dgm:t>
        <a:bodyPr/>
        <a:lstStyle/>
        <a:p>
          <a:endParaRPr lang="en-US"/>
        </a:p>
      </dgm:t>
    </dgm:pt>
    <dgm:pt modelId="{ECC196AE-FD52-47CD-8E20-6216EAA3F743}">
      <dgm:prSet/>
      <dgm:spPr/>
      <dgm:t>
        <a:bodyPr/>
        <a:lstStyle/>
        <a:p>
          <a:r>
            <a:rPr lang="sl-SI" dirty="0"/>
            <a:t>Smo vsi vljudni in vemo kakšno je ”primerno obnašanje”?</a:t>
          </a:r>
          <a:endParaRPr lang="en-US" dirty="0"/>
        </a:p>
      </dgm:t>
    </dgm:pt>
    <dgm:pt modelId="{78032910-E634-49CF-B989-EC4094E37C35}" type="parTrans" cxnId="{7DEB93C3-44CF-444E-B5DE-B7432FF9BE58}">
      <dgm:prSet/>
      <dgm:spPr/>
      <dgm:t>
        <a:bodyPr/>
        <a:lstStyle/>
        <a:p>
          <a:endParaRPr lang="en-US"/>
        </a:p>
      </dgm:t>
    </dgm:pt>
    <dgm:pt modelId="{CFA9A3FE-DCFD-42B7-A583-3CF16F5B0CCB}" type="sibTrans" cxnId="{7DEB93C3-44CF-444E-B5DE-B7432FF9BE58}">
      <dgm:prSet/>
      <dgm:spPr/>
      <dgm:t>
        <a:bodyPr/>
        <a:lstStyle/>
        <a:p>
          <a:endParaRPr lang="en-US"/>
        </a:p>
      </dgm:t>
    </dgm:pt>
    <dgm:pt modelId="{1D1534B9-6628-A04D-8032-1BB45B9B7D71}" type="pres">
      <dgm:prSet presAssocID="{EC0651BB-55DA-4BB6-B719-320E304E61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B48870-BCAD-8D49-A01C-3B557120AB99}" type="pres">
      <dgm:prSet presAssocID="{16461874-CB41-4699-97A9-610F516D6769}" presName="hierRoot1" presStyleCnt="0">
        <dgm:presLayoutVars>
          <dgm:hierBranch val="init"/>
        </dgm:presLayoutVars>
      </dgm:prSet>
      <dgm:spPr/>
    </dgm:pt>
    <dgm:pt modelId="{63F659B0-FB6E-8C45-953A-A97A3DD8FC43}" type="pres">
      <dgm:prSet presAssocID="{16461874-CB41-4699-97A9-610F516D6769}" presName="rootComposite1" presStyleCnt="0"/>
      <dgm:spPr/>
    </dgm:pt>
    <dgm:pt modelId="{542ECFAB-7233-A94D-8A1C-528B6FA1B663}" type="pres">
      <dgm:prSet presAssocID="{16461874-CB41-4699-97A9-610F516D6769}" presName="rootText1" presStyleLbl="node0" presStyleIdx="0" presStyleCnt="3" custLinFactNeighborX="-3970" custLinFactNeighborY="-93634">
        <dgm:presLayoutVars>
          <dgm:chPref val="3"/>
        </dgm:presLayoutVars>
      </dgm:prSet>
      <dgm:spPr/>
    </dgm:pt>
    <dgm:pt modelId="{A3EC593F-A50D-294D-99E3-DBAE2FABB245}" type="pres">
      <dgm:prSet presAssocID="{16461874-CB41-4699-97A9-610F516D6769}" presName="rootConnector1" presStyleLbl="node1" presStyleIdx="0" presStyleCnt="0"/>
      <dgm:spPr/>
    </dgm:pt>
    <dgm:pt modelId="{39FC1679-F37C-D340-83C9-67D01B944423}" type="pres">
      <dgm:prSet presAssocID="{16461874-CB41-4699-97A9-610F516D6769}" presName="hierChild2" presStyleCnt="0"/>
      <dgm:spPr/>
    </dgm:pt>
    <dgm:pt modelId="{FD4BDD8A-C47B-A849-A8F9-AFEF92EA5662}" type="pres">
      <dgm:prSet presAssocID="{16461874-CB41-4699-97A9-610F516D6769}" presName="hierChild3" presStyleCnt="0"/>
      <dgm:spPr/>
    </dgm:pt>
    <dgm:pt modelId="{7E60A0C7-1AB1-D242-B21B-C120105E2DD2}" type="pres">
      <dgm:prSet presAssocID="{0D9D084B-93F8-44D0-BE0E-D0EAC66150FA}" presName="hierRoot1" presStyleCnt="0">
        <dgm:presLayoutVars>
          <dgm:hierBranch val="init"/>
        </dgm:presLayoutVars>
      </dgm:prSet>
      <dgm:spPr/>
    </dgm:pt>
    <dgm:pt modelId="{86072EC6-2E37-3043-8A32-897EBB93F3AE}" type="pres">
      <dgm:prSet presAssocID="{0D9D084B-93F8-44D0-BE0E-D0EAC66150FA}" presName="rootComposite1" presStyleCnt="0"/>
      <dgm:spPr/>
    </dgm:pt>
    <dgm:pt modelId="{984AB413-24AA-DA4A-9D5A-0D37FC345077}" type="pres">
      <dgm:prSet presAssocID="{0D9D084B-93F8-44D0-BE0E-D0EAC66150FA}" presName="rootText1" presStyleLbl="node0" presStyleIdx="1" presStyleCnt="3" custLinFactNeighborX="-5169" custLinFactNeighborY="58900">
        <dgm:presLayoutVars>
          <dgm:chPref val="3"/>
        </dgm:presLayoutVars>
      </dgm:prSet>
      <dgm:spPr/>
    </dgm:pt>
    <dgm:pt modelId="{6BC7EE28-AEC4-0F4C-96F6-4E651E70AF1C}" type="pres">
      <dgm:prSet presAssocID="{0D9D084B-93F8-44D0-BE0E-D0EAC66150FA}" presName="rootConnector1" presStyleLbl="node1" presStyleIdx="0" presStyleCnt="0"/>
      <dgm:spPr/>
    </dgm:pt>
    <dgm:pt modelId="{4A0C5453-FBF1-6C41-A668-B003F886DE65}" type="pres">
      <dgm:prSet presAssocID="{0D9D084B-93F8-44D0-BE0E-D0EAC66150FA}" presName="hierChild2" presStyleCnt="0"/>
      <dgm:spPr/>
    </dgm:pt>
    <dgm:pt modelId="{12BECB9D-9434-E849-8AE9-E4C450A3F1BC}" type="pres">
      <dgm:prSet presAssocID="{0D9D084B-93F8-44D0-BE0E-D0EAC66150FA}" presName="hierChild3" presStyleCnt="0"/>
      <dgm:spPr/>
    </dgm:pt>
    <dgm:pt modelId="{EF85B492-4961-BA46-9F03-7B817239EB0F}" type="pres">
      <dgm:prSet presAssocID="{ECC196AE-FD52-47CD-8E20-6216EAA3F743}" presName="hierRoot1" presStyleCnt="0">
        <dgm:presLayoutVars>
          <dgm:hierBranch val="init"/>
        </dgm:presLayoutVars>
      </dgm:prSet>
      <dgm:spPr/>
    </dgm:pt>
    <dgm:pt modelId="{4BA957A3-E5F6-E04A-8013-7E0924CE9DE5}" type="pres">
      <dgm:prSet presAssocID="{ECC196AE-FD52-47CD-8E20-6216EAA3F743}" presName="rootComposite1" presStyleCnt="0"/>
      <dgm:spPr/>
    </dgm:pt>
    <dgm:pt modelId="{907EC9E3-35B0-A64F-92E6-5915DB38A215}" type="pres">
      <dgm:prSet presAssocID="{ECC196AE-FD52-47CD-8E20-6216EAA3F743}" presName="rootText1" presStyleLbl="node0" presStyleIdx="2" presStyleCnt="3" custLinFactNeighborX="-7548" custLinFactNeighborY="-80151">
        <dgm:presLayoutVars>
          <dgm:chPref val="3"/>
        </dgm:presLayoutVars>
      </dgm:prSet>
      <dgm:spPr/>
    </dgm:pt>
    <dgm:pt modelId="{B8915DC5-545C-6C49-B6F8-F473F1C52453}" type="pres">
      <dgm:prSet presAssocID="{ECC196AE-FD52-47CD-8E20-6216EAA3F743}" presName="rootConnector1" presStyleLbl="node1" presStyleIdx="0" presStyleCnt="0"/>
      <dgm:spPr/>
    </dgm:pt>
    <dgm:pt modelId="{8C2AA56C-1528-F043-8E25-AEC17CAE22FC}" type="pres">
      <dgm:prSet presAssocID="{ECC196AE-FD52-47CD-8E20-6216EAA3F743}" presName="hierChild2" presStyleCnt="0"/>
      <dgm:spPr/>
    </dgm:pt>
    <dgm:pt modelId="{B15F6B05-F22D-864D-9DA3-DD9C16D8CBED}" type="pres">
      <dgm:prSet presAssocID="{ECC196AE-FD52-47CD-8E20-6216EAA3F743}" presName="hierChild3" presStyleCnt="0"/>
      <dgm:spPr/>
    </dgm:pt>
  </dgm:ptLst>
  <dgm:cxnLst>
    <dgm:cxn modelId="{FA107C1A-6B78-4A7A-AFFC-FC074DB935BF}" srcId="{EC0651BB-55DA-4BB6-B719-320E304E615B}" destId="{16461874-CB41-4699-97A9-610F516D6769}" srcOrd="0" destOrd="0" parTransId="{B647C116-0699-4D82-AA78-4BF3BE870CE3}" sibTransId="{F43315B3-8D06-4A73-847E-FDF6F47F1103}"/>
    <dgm:cxn modelId="{B1E7353D-5A17-344E-99BC-5068E5ECC355}" type="presOf" srcId="{16461874-CB41-4699-97A9-610F516D6769}" destId="{542ECFAB-7233-A94D-8A1C-528B6FA1B663}" srcOrd="0" destOrd="0" presId="urn:microsoft.com/office/officeart/2005/8/layout/orgChart1"/>
    <dgm:cxn modelId="{0331CB56-920E-4D11-B22F-29DFE589FBA8}" srcId="{EC0651BB-55DA-4BB6-B719-320E304E615B}" destId="{0D9D084B-93F8-44D0-BE0E-D0EAC66150FA}" srcOrd="1" destOrd="0" parTransId="{4BD94F05-CD13-466E-9390-898BA4240444}" sibTransId="{0C86277D-D474-4DA1-937E-449346419487}"/>
    <dgm:cxn modelId="{B997477D-ECDD-2445-A612-94E992C663EF}" type="presOf" srcId="{0D9D084B-93F8-44D0-BE0E-D0EAC66150FA}" destId="{6BC7EE28-AEC4-0F4C-96F6-4E651E70AF1C}" srcOrd="1" destOrd="0" presId="urn:microsoft.com/office/officeart/2005/8/layout/orgChart1"/>
    <dgm:cxn modelId="{8472758D-7270-6E42-ADE0-E5E322E1EFAE}" type="presOf" srcId="{16461874-CB41-4699-97A9-610F516D6769}" destId="{A3EC593F-A50D-294D-99E3-DBAE2FABB245}" srcOrd="1" destOrd="0" presId="urn:microsoft.com/office/officeart/2005/8/layout/orgChart1"/>
    <dgm:cxn modelId="{B8A19B94-F444-F14D-93CF-FFF8F716E65E}" type="presOf" srcId="{0D9D084B-93F8-44D0-BE0E-D0EAC66150FA}" destId="{984AB413-24AA-DA4A-9D5A-0D37FC345077}" srcOrd="0" destOrd="0" presId="urn:microsoft.com/office/officeart/2005/8/layout/orgChart1"/>
    <dgm:cxn modelId="{ED60F0A5-B0D8-9C47-9526-35D906E4EA2D}" type="presOf" srcId="{EC0651BB-55DA-4BB6-B719-320E304E615B}" destId="{1D1534B9-6628-A04D-8032-1BB45B9B7D71}" srcOrd="0" destOrd="0" presId="urn:microsoft.com/office/officeart/2005/8/layout/orgChart1"/>
    <dgm:cxn modelId="{CE8222BC-A63E-574D-BA4C-6A4B25F52927}" type="presOf" srcId="{ECC196AE-FD52-47CD-8E20-6216EAA3F743}" destId="{B8915DC5-545C-6C49-B6F8-F473F1C52453}" srcOrd="1" destOrd="0" presId="urn:microsoft.com/office/officeart/2005/8/layout/orgChart1"/>
    <dgm:cxn modelId="{7DEB93C3-44CF-444E-B5DE-B7432FF9BE58}" srcId="{EC0651BB-55DA-4BB6-B719-320E304E615B}" destId="{ECC196AE-FD52-47CD-8E20-6216EAA3F743}" srcOrd="2" destOrd="0" parTransId="{78032910-E634-49CF-B989-EC4094E37C35}" sibTransId="{CFA9A3FE-DCFD-42B7-A583-3CF16F5B0CCB}"/>
    <dgm:cxn modelId="{35E8E9EE-BB6C-BD4C-9D01-B0E0156E39F7}" type="presOf" srcId="{ECC196AE-FD52-47CD-8E20-6216EAA3F743}" destId="{907EC9E3-35B0-A64F-92E6-5915DB38A215}" srcOrd="0" destOrd="0" presId="urn:microsoft.com/office/officeart/2005/8/layout/orgChart1"/>
    <dgm:cxn modelId="{F4BD88CF-8C57-2647-B149-B7A8265EEDB5}" type="presParOf" srcId="{1D1534B9-6628-A04D-8032-1BB45B9B7D71}" destId="{9BB48870-BCAD-8D49-A01C-3B557120AB99}" srcOrd="0" destOrd="0" presId="urn:microsoft.com/office/officeart/2005/8/layout/orgChart1"/>
    <dgm:cxn modelId="{58E3A026-A9EC-7841-8D90-5A19CE3F84FF}" type="presParOf" srcId="{9BB48870-BCAD-8D49-A01C-3B557120AB99}" destId="{63F659B0-FB6E-8C45-953A-A97A3DD8FC43}" srcOrd="0" destOrd="0" presId="urn:microsoft.com/office/officeart/2005/8/layout/orgChart1"/>
    <dgm:cxn modelId="{70D21BC6-467A-9E45-9369-643AB07F912F}" type="presParOf" srcId="{63F659B0-FB6E-8C45-953A-A97A3DD8FC43}" destId="{542ECFAB-7233-A94D-8A1C-528B6FA1B663}" srcOrd="0" destOrd="0" presId="urn:microsoft.com/office/officeart/2005/8/layout/orgChart1"/>
    <dgm:cxn modelId="{F74C691D-FA9B-684C-A8A9-03B01F42CD27}" type="presParOf" srcId="{63F659B0-FB6E-8C45-953A-A97A3DD8FC43}" destId="{A3EC593F-A50D-294D-99E3-DBAE2FABB245}" srcOrd="1" destOrd="0" presId="urn:microsoft.com/office/officeart/2005/8/layout/orgChart1"/>
    <dgm:cxn modelId="{219C26A2-E5DD-A844-A8EB-429C9A00A0FB}" type="presParOf" srcId="{9BB48870-BCAD-8D49-A01C-3B557120AB99}" destId="{39FC1679-F37C-D340-83C9-67D01B944423}" srcOrd="1" destOrd="0" presId="urn:microsoft.com/office/officeart/2005/8/layout/orgChart1"/>
    <dgm:cxn modelId="{E396F030-49CE-D14B-B3C6-67EB9273733B}" type="presParOf" srcId="{9BB48870-BCAD-8D49-A01C-3B557120AB99}" destId="{FD4BDD8A-C47B-A849-A8F9-AFEF92EA5662}" srcOrd="2" destOrd="0" presId="urn:microsoft.com/office/officeart/2005/8/layout/orgChart1"/>
    <dgm:cxn modelId="{7CD551F3-72D6-524A-81BB-7DEB5CEE2C3F}" type="presParOf" srcId="{1D1534B9-6628-A04D-8032-1BB45B9B7D71}" destId="{7E60A0C7-1AB1-D242-B21B-C120105E2DD2}" srcOrd="1" destOrd="0" presId="urn:microsoft.com/office/officeart/2005/8/layout/orgChart1"/>
    <dgm:cxn modelId="{70227A41-F1BD-674A-8876-8921F2843D48}" type="presParOf" srcId="{7E60A0C7-1AB1-D242-B21B-C120105E2DD2}" destId="{86072EC6-2E37-3043-8A32-897EBB93F3AE}" srcOrd="0" destOrd="0" presId="urn:microsoft.com/office/officeart/2005/8/layout/orgChart1"/>
    <dgm:cxn modelId="{2B954E3C-640D-2B4B-89F8-9EC9B88F1546}" type="presParOf" srcId="{86072EC6-2E37-3043-8A32-897EBB93F3AE}" destId="{984AB413-24AA-DA4A-9D5A-0D37FC345077}" srcOrd="0" destOrd="0" presId="urn:microsoft.com/office/officeart/2005/8/layout/orgChart1"/>
    <dgm:cxn modelId="{2244C215-1E21-964F-B51C-8079ABE4B787}" type="presParOf" srcId="{86072EC6-2E37-3043-8A32-897EBB93F3AE}" destId="{6BC7EE28-AEC4-0F4C-96F6-4E651E70AF1C}" srcOrd="1" destOrd="0" presId="urn:microsoft.com/office/officeart/2005/8/layout/orgChart1"/>
    <dgm:cxn modelId="{25B03CDF-74CE-424C-B0CC-B8DFFFF14723}" type="presParOf" srcId="{7E60A0C7-1AB1-D242-B21B-C120105E2DD2}" destId="{4A0C5453-FBF1-6C41-A668-B003F886DE65}" srcOrd="1" destOrd="0" presId="urn:microsoft.com/office/officeart/2005/8/layout/orgChart1"/>
    <dgm:cxn modelId="{967AFF40-E804-AD43-A3EC-92453D9B6A7B}" type="presParOf" srcId="{7E60A0C7-1AB1-D242-B21B-C120105E2DD2}" destId="{12BECB9D-9434-E849-8AE9-E4C450A3F1BC}" srcOrd="2" destOrd="0" presId="urn:microsoft.com/office/officeart/2005/8/layout/orgChart1"/>
    <dgm:cxn modelId="{5F424C5A-CA50-7947-AEF3-D298C1A32316}" type="presParOf" srcId="{1D1534B9-6628-A04D-8032-1BB45B9B7D71}" destId="{EF85B492-4961-BA46-9F03-7B817239EB0F}" srcOrd="2" destOrd="0" presId="urn:microsoft.com/office/officeart/2005/8/layout/orgChart1"/>
    <dgm:cxn modelId="{4D07EE50-E745-B147-A440-1518C36C9F04}" type="presParOf" srcId="{EF85B492-4961-BA46-9F03-7B817239EB0F}" destId="{4BA957A3-E5F6-E04A-8013-7E0924CE9DE5}" srcOrd="0" destOrd="0" presId="urn:microsoft.com/office/officeart/2005/8/layout/orgChart1"/>
    <dgm:cxn modelId="{436B3E23-F182-E445-819A-CF2311E1D3BE}" type="presParOf" srcId="{4BA957A3-E5F6-E04A-8013-7E0924CE9DE5}" destId="{907EC9E3-35B0-A64F-92E6-5915DB38A215}" srcOrd="0" destOrd="0" presId="urn:microsoft.com/office/officeart/2005/8/layout/orgChart1"/>
    <dgm:cxn modelId="{56C25707-3C78-884D-91EC-CB0F2B9CD226}" type="presParOf" srcId="{4BA957A3-E5F6-E04A-8013-7E0924CE9DE5}" destId="{B8915DC5-545C-6C49-B6F8-F473F1C52453}" srcOrd="1" destOrd="0" presId="urn:microsoft.com/office/officeart/2005/8/layout/orgChart1"/>
    <dgm:cxn modelId="{AC7DC877-98A6-FD40-B214-6059152340A3}" type="presParOf" srcId="{EF85B492-4961-BA46-9F03-7B817239EB0F}" destId="{8C2AA56C-1528-F043-8E25-AEC17CAE22FC}" srcOrd="1" destOrd="0" presId="urn:microsoft.com/office/officeart/2005/8/layout/orgChart1"/>
    <dgm:cxn modelId="{2A48766C-7F9D-6B49-B89A-9E0A9A3595BA}" type="presParOf" srcId="{EF85B492-4961-BA46-9F03-7B817239EB0F}" destId="{B15F6B05-F22D-864D-9DA3-DD9C16D8CB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F2DBB-9DFF-403D-BCA1-65B4A1755CD9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BC7694F-D7D9-419C-928F-0CFED097FCED}">
      <dgm:prSet/>
      <dgm:spPr/>
      <dgm:t>
        <a:bodyPr/>
        <a:lstStyle/>
        <a:p>
          <a:r>
            <a:rPr lang="sl-SI"/>
            <a:t>Obvešanje in seznanjane s spletnim bontonom že v osnovi šoli.</a:t>
          </a:r>
          <a:endParaRPr lang="en-US"/>
        </a:p>
      </dgm:t>
    </dgm:pt>
    <dgm:pt modelId="{42B7788E-7EF1-4918-84E2-20C956E57271}" type="parTrans" cxnId="{F8326F29-A39C-4226-8D62-A7F6CE411DF3}">
      <dgm:prSet/>
      <dgm:spPr/>
      <dgm:t>
        <a:bodyPr/>
        <a:lstStyle/>
        <a:p>
          <a:endParaRPr lang="en-US"/>
        </a:p>
      </dgm:t>
    </dgm:pt>
    <dgm:pt modelId="{7B8AAEC8-4DE6-4C12-9925-5792A669DA50}" type="sibTrans" cxnId="{F8326F29-A39C-4226-8D62-A7F6CE411DF3}">
      <dgm:prSet/>
      <dgm:spPr/>
      <dgm:t>
        <a:bodyPr/>
        <a:lstStyle/>
        <a:p>
          <a:endParaRPr lang="en-US"/>
        </a:p>
      </dgm:t>
    </dgm:pt>
    <dgm:pt modelId="{AEBEDBD8-95E3-4B4B-A363-8015885C399A}">
      <dgm:prSet/>
      <dgm:spPr/>
      <dgm:t>
        <a:bodyPr/>
        <a:lstStyle/>
        <a:p>
          <a:r>
            <a:rPr lang="sl-SI"/>
            <a:t>Pomebno je da se tudi mi obnašamo čim boljše in smo dober zgled.</a:t>
          </a:r>
          <a:endParaRPr lang="en-US"/>
        </a:p>
      </dgm:t>
    </dgm:pt>
    <dgm:pt modelId="{97C54E18-E0E3-46FA-A665-05151D8C45D0}" type="parTrans" cxnId="{D54DA440-42E1-41FB-9F7C-60DA16DCB970}">
      <dgm:prSet/>
      <dgm:spPr/>
      <dgm:t>
        <a:bodyPr/>
        <a:lstStyle/>
        <a:p>
          <a:endParaRPr lang="en-US"/>
        </a:p>
      </dgm:t>
    </dgm:pt>
    <dgm:pt modelId="{EED66AB4-EDD3-4195-9A2E-72810518BB59}" type="sibTrans" cxnId="{D54DA440-42E1-41FB-9F7C-60DA16DCB970}">
      <dgm:prSet/>
      <dgm:spPr/>
      <dgm:t>
        <a:bodyPr/>
        <a:lstStyle/>
        <a:p>
          <a:endParaRPr lang="en-US"/>
        </a:p>
      </dgm:t>
    </dgm:pt>
    <dgm:pt modelId="{09E66E7A-1CA5-4D8F-A7A9-CC668674B9C8}">
      <dgm:prSet/>
      <dgm:spPr/>
      <dgm:t>
        <a:bodyPr/>
        <a:lstStyle/>
        <a:p>
          <a:r>
            <a:rPr lang="sl-SI"/>
            <a:t>Pogovori in delavnice na temo spletnega bontona.</a:t>
          </a:r>
          <a:endParaRPr lang="en-US"/>
        </a:p>
      </dgm:t>
    </dgm:pt>
    <dgm:pt modelId="{5A64E48E-EC17-4BE8-BB4F-49F6CC5E5701}" type="parTrans" cxnId="{D178F40C-096D-45FA-9C79-90CF6124D886}">
      <dgm:prSet/>
      <dgm:spPr/>
      <dgm:t>
        <a:bodyPr/>
        <a:lstStyle/>
        <a:p>
          <a:endParaRPr lang="en-US"/>
        </a:p>
      </dgm:t>
    </dgm:pt>
    <dgm:pt modelId="{9AC29A5D-31D6-49E0-8C01-215EAF029F77}" type="sibTrans" cxnId="{D178F40C-096D-45FA-9C79-90CF6124D886}">
      <dgm:prSet/>
      <dgm:spPr/>
      <dgm:t>
        <a:bodyPr/>
        <a:lstStyle/>
        <a:p>
          <a:endParaRPr lang="en-US"/>
        </a:p>
      </dgm:t>
    </dgm:pt>
    <dgm:pt modelId="{B432EA36-8877-4429-AA06-D4E313406308}">
      <dgm:prSet/>
      <dgm:spPr/>
      <dgm:t>
        <a:bodyPr/>
        <a:lstStyle/>
        <a:p>
          <a:r>
            <a:rPr lang="sl-SI"/>
            <a:t>O TEM SE JE TREBA POGOVARJATI!</a:t>
          </a:r>
          <a:endParaRPr lang="en-US"/>
        </a:p>
      </dgm:t>
    </dgm:pt>
    <dgm:pt modelId="{49B6B09F-3DB7-4E9E-9D4B-CDA8D1C9F7B2}" type="parTrans" cxnId="{578E3E46-75C0-4232-A1AC-C1726CB50C7F}">
      <dgm:prSet/>
      <dgm:spPr/>
      <dgm:t>
        <a:bodyPr/>
        <a:lstStyle/>
        <a:p>
          <a:endParaRPr lang="en-US"/>
        </a:p>
      </dgm:t>
    </dgm:pt>
    <dgm:pt modelId="{12003535-D42C-47E7-BB64-380D8AE38D04}" type="sibTrans" cxnId="{578E3E46-75C0-4232-A1AC-C1726CB50C7F}">
      <dgm:prSet/>
      <dgm:spPr/>
      <dgm:t>
        <a:bodyPr/>
        <a:lstStyle/>
        <a:p>
          <a:endParaRPr lang="en-US"/>
        </a:p>
      </dgm:t>
    </dgm:pt>
    <dgm:pt modelId="{DD530AF8-1685-5549-9756-13E242AA599E}" type="pres">
      <dgm:prSet presAssocID="{F8FF2DBB-9DFF-403D-BCA1-65B4A1755CD9}" presName="diagram" presStyleCnt="0">
        <dgm:presLayoutVars>
          <dgm:dir/>
          <dgm:resizeHandles val="exact"/>
        </dgm:presLayoutVars>
      </dgm:prSet>
      <dgm:spPr/>
    </dgm:pt>
    <dgm:pt modelId="{A6CEFDA8-C4EC-3B42-A0B5-F5C084B19152}" type="pres">
      <dgm:prSet presAssocID="{FBC7694F-D7D9-419C-928F-0CFED097FCED}" presName="node" presStyleLbl="node1" presStyleIdx="0" presStyleCnt="4">
        <dgm:presLayoutVars>
          <dgm:bulletEnabled val="1"/>
        </dgm:presLayoutVars>
      </dgm:prSet>
      <dgm:spPr/>
    </dgm:pt>
    <dgm:pt modelId="{6CC0B642-2A59-9442-8970-A9F790D2C607}" type="pres">
      <dgm:prSet presAssocID="{7B8AAEC8-4DE6-4C12-9925-5792A669DA50}" presName="sibTrans" presStyleCnt="0"/>
      <dgm:spPr/>
    </dgm:pt>
    <dgm:pt modelId="{4BB85A3A-0A99-FF40-9D75-0544327570FF}" type="pres">
      <dgm:prSet presAssocID="{AEBEDBD8-95E3-4B4B-A363-8015885C399A}" presName="node" presStyleLbl="node1" presStyleIdx="1" presStyleCnt="4">
        <dgm:presLayoutVars>
          <dgm:bulletEnabled val="1"/>
        </dgm:presLayoutVars>
      </dgm:prSet>
      <dgm:spPr/>
    </dgm:pt>
    <dgm:pt modelId="{D570C2F1-A99D-764F-9E92-FBE684057D4F}" type="pres">
      <dgm:prSet presAssocID="{EED66AB4-EDD3-4195-9A2E-72810518BB59}" presName="sibTrans" presStyleCnt="0"/>
      <dgm:spPr/>
    </dgm:pt>
    <dgm:pt modelId="{1A3D38C2-6156-9A4A-94B5-0F50790264F1}" type="pres">
      <dgm:prSet presAssocID="{09E66E7A-1CA5-4D8F-A7A9-CC668674B9C8}" presName="node" presStyleLbl="node1" presStyleIdx="2" presStyleCnt="4">
        <dgm:presLayoutVars>
          <dgm:bulletEnabled val="1"/>
        </dgm:presLayoutVars>
      </dgm:prSet>
      <dgm:spPr/>
    </dgm:pt>
    <dgm:pt modelId="{72FCF009-AA14-3441-A2FA-BF5EB412A82E}" type="pres">
      <dgm:prSet presAssocID="{9AC29A5D-31D6-49E0-8C01-215EAF029F77}" presName="sibTrans" presStyleCnt="0"/>
      <dgm:spPr/>
    </dgm:pt>
    <dgm:pt modelId="{935A5D97-ABCF-5545-8223-31272BF47AF4}" type="pres">
      <dgm:prSet presAssocID="{B432EA36-8877-4429-AA06-D4E313406308}" presName="node" presStyleLbl="node1" presStyleIdx="3" presStyleCnt="4">
        <dgm:presLayoutVars>
          <dgm:bulletEnabled val="1"/>
        </dgm:presLayoutVars>
      </dgm:prSet>
      <dgm:spPr/>
    </dgm:pt>
  </dgm:ptLst>
  <dgm:cxnLst>
    <dgm:cxn modelId="{D7E86C03-BAAE-434A-A746-2991B92E7678}" type="presOf" srcId="{09E66E7A-1CA5-4D8F-A7A9-CC668674B9C8}" destId="{1A3D38C2-6156-9A4A-94B5-0F50790264F1}" srcOrd="0" destOrd="0" presId="urn:microsoft.com/office/officeart/2005/8/layout/default"/>
    <dgm:cxn modelId="{D178F40C-096D-45FA-9C79-90CF6124D886}" srcId="{F8FF2DBB-9DFF-403D-BCA1-65B4A1755CD9}" destId="{09E66E7A-1CA5-4D8F-A7A9-CC668674B9C8}" srcOrd="2" destOrd="0" parTransId="{5A64E48E-EC17-4BE8-BB4F-49F6CC5E5701}" sibTransId="{9AC29A5D-31D6-49E0-8C01-215EAF029F77}"/>
    <dgm:cxn modelId="{F8326F29-A39C-4226-8D62-A7F6CE411DF3}" srcId="{F8FF2DBB-9DFF-403D-BCA1-65B4A1755CD9}" destId="{FBC7694F-D7D9-419C-928F-0CFED097FCED}" srcOrd="0" destOrd="0" parTransId="{42B7788E-7EF1-4918-84E2-20C956E57271}" sibTransId="{7B8AAEC8-4DE6-4C12-9925-5792A669DA50}"/>
    <dgm:cxn modelId="{D54DA440-42E1-41FB-9F7C-60DA16DCB970}" srcId="{F8FF2DBB-9DFF-403D-BCA1-65B4A1755CD9}" destId="{AEBEDBD8-95E3-4B4B-A363-8015885C399A}" srcOrd="1" destOrd="0" parTransId="{97C54E18-E0E3-46FA-A665-05151D8C45D0}" sibTransId="{EED66AB4-EDD3-4195-9A2E-72810518BB59}"/>
    <dgm:cxn modelId="{578E3E46-75C0-4232-A1AC-C1726CB50C7F}" srcId="{F8FF2DBB-9DFF-403D-BCA1-65B4A1755CD9}" destId="{B432EA36-8877-4429-AA06-D4E313406308}" srcOrd="3" destOrd="0" parTransId="{49B6B09F-3DB7-4E9E-9D4B-CDA8D1C9F7B2}" sibTransId="{12003535-D42C-47E7-BB64-380D8AE38D04}"/>
    <dgm:cxn modelId="{71840A59-3D17-5846-B357-503D2783029E}" type="presOf" srcId="{B432EA36-8877-4429-AA06-D4E313406308}" destId="{935A5D97-ABCF-5545-8223-31272BF47AF4}" srcOrd="0" destOrd="0" presId="urn:microsoft.com/office/officeart/2005/8/layout/default"/>
    <dgm:cxn modelId="{C697A58F-3BF3-D24E-A3EA-526F0D7C2385}" type="presOf" srcId="{AEBEDBD8-95E3-4B4B-A363-8015885C399A}" destId="{4BB85A3A-0A99-FF40-9D75-0544327570FF}" srcOrd="0" destOrd="0" presId="urn:microsoft.com/office/officeart/2005/8/layout/default"/>
    <dgm:cxn modelId="{144555AA-DCC8-B647-BFDF-08B443249F57}" type="presOf" srcId="{F8FF2DBB-9DFF-403D-BCA1-65B4A1755CD9}" destId="{DD530AF8-1685-5549-9756-13E242AA599E}" srcOrd="0" destOrd="0" presId="urn:microsoft.com/office/officeart/2005/8/layout/default"/>
    <dgm:cxn modelId="{2817D8E6-31FB-0A49-9CF7-79B698263A52}" type="presOf" srcId="{FBC7694F-D7D9-419C-928F-0CFED097FCED}" destId="{A6CEFDA8-C4EC-3B42-A0B5-F5C084B19152}" srcOrd="0" destOrd="0" presId="urn:microsoft.com/office/officeart/2005/8/layout/default"/>
    <dgm:cxn modelId="{90834825-87A5-2845-B5C5-15FE05A186E8}" type="presParOf" srcId="{DD530AF8-1685-5549-9756-13E242AA599E}" destId="{A6CEFDA8-C4EC-3B42-A0B5-F5C084B19152}" srcOrd="0" destOrd="0" presId="urn:microsoft.com/office/officeart/2005/8/layout/default"/>
    <dgm:cxn modelId="{F5670421-1DCE-FF4D-BB9C-CDBA435AF565}" type="presParOf" srcId="{DD530AF8-1685-5549-9756-13E242AA599E}" destId="{6CC0B642-2A59-9442-8970-A9F790D2C607}" srcOrd="1" destOrd="0" presId="urn:microsoft.com/office/officeart/2005/8/layout/default"/>
    <dgm:cxn modelId="{48CCE2FC-5788-2C43-8510-9A7D3DC58DAD}" type="presParOf" srcId="{DD530AF8-1685-5549-9756-13E242AA599E}" destId="{4BB85A3A-0A99-FF40-9D75-0544327570FF}" srcOrd="2" destOrd="0" presId="urn:microsoft.com/office/officeart/2005/8/layout/default"/>
    <dgm:cxn modelId="{C001F866-6688-F647-A8D7-8CA94DA0F110}" type="presParOf" srcId="{DD530AF8-1685-5549-9756-13E242AA599E}" destId="{D570C2F1-A99D-764F-9E92-FBE684057D4F}" srcOrd="3" destOrd="0" presId="urn:microsoft.com/office/officeart/2005/8/layout/default"/>
    <dgm:cxn modelId="{7B2AB628-0D60-D348-8358-9BA336B65D8A}" type="presParOf" srcId="{DD530AF8-1685-5549-9756-13E242AA599E}" destId="{1A3D38C2-6156-9A4A-94B5-0F50790264F1}" srcOrd="4" destOrd="0" presId="urn:microsoft.com/office/officeart/2005/8/layout/default"/>
    <dgm:cxn modelId="{FCDB5FF3-D563-5849-9011-30D4458A9E9F}" type="presParOf" srcId="{DD530AF8-1685-5549-9756-13E242AA599E}" destId="{72FCF009-AA14-3441-A2FA-BF5EB412A82E}" srcOrd="5" destOrd="0" presId="urn:microsoft.com/office/officeart/2005/8/layout/default"/>
    <dgm:cxn modelId="{4FCD0E5A-B96F-094E-ADD6-25D8EABA6451}" type="presParOf" srcId="{DD530AF8-1685-5549-9756-13E242AA599E}" destId="{935A5D97-ABCF-5545-8223-31272BF47AF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96C543-08B8-4CFE-9729-B862E3E88AE1}" type="doc">
      <dgm:prSet loTypeId="urn:microsoft.com/office/officeart/2005/8/layout/process5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3E1D8FD-BE12-4A39-A65E-B078756498B7}">
      <dgm:prSet/>
      <dgm:spPr/>
      <dgm:t>
        <a:bodyPr/>
        <a:lstStyle/>
        <a:p>
          <a:r>
            <a:rPr lang="sl-SI"/>
            <a:t>Pomembno je, da vsak posameznik ve kako se je potrebno obnašati na spletu.</a:t>
          </a:r>
          <a:endParaRPr lang="en-US"/>
        </a:p>
      </dgm:t>
    </dgm:pt>
    <dgm:pt modelId="{4D5E9BF0-9E2C-4E41-BF5D-7E9679312505}" type="parTrans" cxnId="{ED5A1CBC-8AE9-4B74-95FE-B892B8E95F56}">
      <dgm:prSet/>
      <dgm:spPr/>
      <dgm:t>
        <a:bodyPr/>
        <a:lstStyle/>
        <a:p>
          <a:endParaRPr lang="en-US"/>
        </a:p>
      </dgm:t>
    </dgm:pt>
    <dgm:pt modelId="{69AEC33C-8E6E-4A85-9158-ADD35F1AB464}" type="sibTrans" cxnId="{ED5A1CBC-8AE9-4B74-95FE-B892B8E95F56}">
      <dgm:prSet/>
      <dgm:spPr/>
      <dgm:t>
        <a:bodyPr/>
        <a:lstStyle/>
        <a:p>
          <a:endParaRPr lang="en-US"/>
        </a:p>
      </dgm:t>
    </dgm:pt>
    <dgm:pt modelId="{BF4F38C2-5994-4952-9CDF-7E944788F37B}">
      <dgm:prSet/>
      <dgm:spPr/>
      <dgm:t>
        <a:bodyPr/>
        <a:lstStyle/>
        <a:p>
          <a:r>
            <a:rPr lang="sl-SI"/>
            <a:t>Potrebno je spoštovati, druge in tudi sebe.</a:t>
          </a:r>
          <a:endParaRPr lang="en-US"/>
        </a:p>
      </dgm:t>
    </dgm:pt>
    <dgm:pt modelId="{EFB1933F-CC4B-4720-A583-739CBCAFEF09}" type="parTrans" cxnId="{E98EEDE3-3E8E-4D62-A4C4-C4C84EF29BE9}">
      <dgm:prSet/>
      <dgm:spPr/>
      <dgm:t>
        <a:bodyPr/>
        <a:lstStyle/>
        <a:p>
          <a:endParaRPr lang="en-US"/>
        </a:p>
      </dgm:t>
    </dgm:pt>
    <dgm:pt modelId="{1C00EC1F-00E3-4CA3-8800-D9E1C76B9711}" type="sibTrans" cxnId="{E98EEDE3-3E8E-4D62-A4C4-C4C84EF29BE9}">
      <dgm:prSet/>
      <dgm:spPr/>
      <dgm:t>
        <a:bodyPr/>
        <a:lstStyle/>
        <a:p>
          <a:endParaRPr lang="en-US"/>
        </a:p>
      </dgm:t>
    </dgm:pt>
    <dgm:pt modelId="{F625E5ED-9811-4434-94DC-78EEC2CB2754}">
      <dgm:prSet/>
      <dgm:spPr/>
      <dgm:t>
        <a:bodyPr/>
        <a:lstStyle/>
        <a:p>
          <a:r>
            <a:rPr lang="sl-SI" dirty="0"/>
            <a:t>Za konec vam priporočam ogled tega </a:t>
          </a:r>
          <a:r>
            <a:rPr lang="sl-SI" dirty="0">
              <a:hlinkClick xmlns:r="http://schemas.openxmlformats.org/officeDocument/2006/relationships" r:id="rId1"/>
            </a:rPr>
            <a:t>videoposnetka</a:t>
          </a:r>
          <a:r>
            <a:rPr lang="sl-SI" dirty="0"/>
            <a:t>, o temi vedenje na spletu</a:t>
          </a:r>
          <a:endParaRPr lang="en-US" dirty="0"/>
        </a:p>
      </dgm:t>
    </dgm:pt>
    <dgm:pt modelId="{49F18541-B083-48F8-9D9F-CB30A268C72E}" type="parTrans" cxnId="{F94AC2E4-E88A-40E4-8DFC-29C16CEF89D9}">
      <dgm:prSet/>
      <dgm:spPr/>
      <dgm:t>
        <a:bodyPr/>
        <a:lstStyle/>
        <a:p>
          <a:endParaRPr lang="en-US"/>
        </a:p>
      </dgm:t>
    </dgm:pt>
    <dgm:pt modelId="{628B2152-7C6E-4A27-9F77-B21324A99A8E}" type="sibTrans" cxnId="{F94AC2E4-E88A-40E4-8DFC-29C16CEF89D9}">
      <dgm:prSet/>
      <dgm:spPr/>
      <dgm:t>
        <a:bodyPr/>
        <a:lstStyle/>
        <a:p>
          <a:endParaRPr lang="en-US"/>
        </a:p>
      </dgm:t>
    </dgm:pt>
    <dgm:pt modelId="{563648A5-6490-0348-97F0-707F95AAECD4}" type="pres">
      <dgm:prSet presAssocID="{6D96C543-08B8-4CFE-9729-B862E3E88AE1}" presName="diagram" presStyleCnt="0">
        <dgm:presLayoutVars>
          <dgm:dir/>
          <dgm:resizeHandles val="exact"/>
        </dgm:presLayoutVars>
      </dgm:prSet>
      <dgm:spPr/>
    </dgm:pt>
    <dgm:pt modelId="{7C276C1D-38B2-7841-862C-52B9B1F9AD5E}" type="pres">
      <dgm:prSet presAssocID="{E3E1D8FD-BE12-4A39-A65E-B078756498B7}" presName="node" presStyleLbl="node1" presStyleIdx="0" presStyleCnt="3">
        <dgm:presLayoutVars>
          <dgm:bulletEnabled val="1"/>
        </dgm:presLayoutVars>
      </dgm:prSet>
      <dgm:spPr/>
    </dgm:pt>
    <dgm:pt modelId="{0166E5FC-055B-7A4C-8496-26E830C46C94}" type="pres">
      <dgm:prSet presAssocID="{69AEC33C-8E6E-4A85-9158-ADD35F1AB464}" presName="sibTrans" presStyleLbl="sibTrans2D1" presStyleIdx="0" presStyleCnt="2"/>
      <dgm:spPr/>
    </dgm:pt>
    <dgm:pt modelId="{B94CEFCE-979D-224A-916F-BD2F826740D7}" type="pres">
      <dgm:prSet presAssocID="{69AEC33C-8E6E-4A85-9158-ADD35F1AB464}" presName="connectorText" presStyleLbl="sibTrans2D1" presStyleIdx="0" presStyleCnt="2"/>
      <dgm:spPr/>
    </dgm:pt>
    <dgm:pt modelId="{22358695-633F-394C-81AA-D90D3FFC47C2}" type="pres">
      <dgm:prSet presAssocID="{BF4F38C2-5994-4952-9CDF-7E944788F37B}" presName="node" presStyleLbl="node1" presStyleIdx="1" presStyleCnt="3">
        <dgm:presLayoutVars>
          <dgm:bulletEnabled val="1"/>
        </dgm:presLayoutVars>
      </dgm:prSet>
      <dgm:spPr/>
    </dgm:pt>
    <dgm:pt modelId="{CC8F925B-A8CB-F34A-B5A2-256F3306AD73}" type="pres">
      <dgm:prSet presAssocID="{1C00EC1F-00E3-4CA3-8800-D9E1C76B9711}" presName="sibTrans" presStyleLbl="sibTrans2D1" presStyleIdx="1" presStyleCnt="2"/>
      <dgm:spPr/>
    </dgm:pt>
    <dgm:pt modelId="{3D6961AB-C284-194B-BFF1-7F4A55DA0A38}" type="pres">
      <dgm:prSet presAssocID="{1C00EC1F-00E3-4CA3-8800-D9E1C76B9711}" presName="connectorText" presStyleLbl="sibTrans2D1" presStyleIdx="1" presStyleCnt="2"/>
      <dgm:spPr/>
    </dgm:pt>
    <dgm:pt modelId="{0C0DBE02-75D7-9345-A28D-9A0873132965}" type="pres">
      <dgm:prSet presAssocID="{F625E5ED-9811-4434-94DC-78EEC2CB2754}" presName="node" presStyleLbl="node1" presStyleIdx="2" presStyleCnt="3">
        <dgm:presLayoutVars>
          <dgm:bulletEnabled val="1"/>
        </dgm:presLayoutVars>
      </dgm:prSet>
      <dgm:spPr/>
    </dgm:pt>
  </dgm:ptLst>
  <dgm:cxnLst>
    <dgm:cxn modelId="{F7122F0A-536D-C344-AF09-4D867107C061}" type="presOf" srcId="{6D96C543-08B8-4CFE-9729-B862E3E88AE1}" destId="{563648A5-6490-0348-97F0-707F95AAECD4}" srcOrd="0" destOrd="0" presId="urn:microsoft.com/office/officeart/2005/8/layout/process5"/>
    <dgm:cxn modelId="{450C0420-9645-C946-8562-C9B2FCD10FE0}" type="presOf" srcId="{1C00EC1F-00E3-4CA3-8800-D9E1C76B9711}" destId="{3D6961AB-C284-194B-BFF1-7F4A55DA0A38}" srcOrd="1" destOrd="0" presId="urn:microsoft.com/office/officeart/2005/8/layout/process5"/>
    <dgm:cxn modelId="{2E456475-5958-D54B-9815-01C57C7DF801}" type="presOf" srcId="{69AEC33C-8E6E-4A85-9158-ADD35F1AB464}" destId="{0166E5FC-055B-7A4C-8496-26E830C46C94}" srcOrd="0" destOrd="0" presId="urn:microsoft.com/office/officeart/2005/8/layout/process5"/>
    <dgm:cxn modelId="{4FCD158F-1FED-7345-9CC0-E370F75E589A}" type="presOf" srcId="{E3E1D8FD-BE12-4A39-A65E-B078756498B7}" destId="{7C276C1D-38B2-7841-862C-52B9B1F9AD5E}" srcOrd="0" destOrd="0" presId="urn:microsoft.com/office/officeart/2005/8/layout/process5"/>
    <dgm:cxn modelId="{C830DF95-8284-974B-BF76-AC3A76B705AE}" type="presOf" srcId="{BF4F38C2-5994-4952-9CDF-7E944788F37B}" destId="{22358695-633F-394C-81AA-D90D3FFC47C2}" srcOrd="0" destOrd="0" presId="urn:microsoft.com/office/officeart/2005/8/layout/process5"/>
    <dgm:cxn modelId="{4841FCA0-AA46-FA42-AD22-C295E2BB26BA}" type="presOf" srcId="{1C00EC1F-00E3-4CA3-8800-D9E1C76B9711}" destId="{CC8F925B-A8CB-F34A-B5A2-256F3306AD73}" srcOrd="0" destOrd="0" presId="urn:microsoft.com/office/officeart/2005/8/layout/process5"/>
    <dgm:cxn modelId="{E76BAAB9-443E-D343-BA8E-58DADD265401}" type="presOf" srcId="{69AEC33C-8E6E-4A85-9158-ADD35F1AB464}" destId="{B94CEFCE-979D-224A-916F-BD2F826740D7}" srcOrd="1" destOrd="0" presId="urn:microsoft.com/office/officeart/2005/8/layout/process5"/>
    <dgm:cxn modelId="{ED5A1CBC-8AE9-4B74-95FE-B892B8E95F56}" srcId="{6D96C543-08B8-4CFE-9729-B862E3E88AE1}" destId="{E3E1D8FD-BE12-4A39-A65E-B078756498B7}" srcOrd="0" destOrd="0" parTransId="{4D5E9BF0-9E2C-4E41-BF5D-7E9679312505}" sibTransId="{69AEC33C-8E6E-4A85-9158-ADD35F1AB464}"/>
    <dgm:cxn modelId="{80D154C6-8679-A544-9269-BC7A5990F48D}" type="presOf" srcId="{F625E5ED-9811-4434-94DC-78EEC2CB2754}" destId="{0C0DBE02-75D7-9345-A28D-9A0873132965}" srcOrd="0" destOrd="0" presId="urn:microsoft.com/office/officeart/2005/8/layout/process5"/>
    <dgm:cxn modelId="{E98EEDE3-3E8E-4D62-A4C4-C4C84EF29BE9}" srcId="{6D96C543-08B8-4CFE-9729-B862E3E88AE1}" destId="{BF4F38C2-5994-4952-9CDF-7E944788F37B}" srcOrd="1" destOrd="0" parTransId="{EFB1933F-CC4B-4720-A583-739CBCAFEF09}" sibTransId="{1C00EC1F-00E3-4CA3-8800-D9E1C76B9711}"/>
    <dgm:cxn modelId="{F94AC2E4-E88A-40E4-8DFC-29C16CEF89D9}" srcId="{6D96C543-08B8-4CFE-9729-B862E3E88AE1}" destId="{F625E5ED-9811-4434-94DC-78EEC2CB2754}" srcOrd="2" destOrd="0" parTransId="{49F18541-B083-48F8-9D9F-CB30A268C72E}" sibTransId="{628B2152-7C6E-4A27-9F77-B21324A99A8E}"/>
    <dgm:cxn modelId="{1807C348-4E7D-CD4A-9998-6BD1AD1A2E71}" type="presParOf" srcId="{563648A5-6490-0348-97F0-707F95AAECD4}" destId="{7C276C1D-38B2-7841-862C-52B9B1F9AD5E}" srcOrd="0" destOrd="0" presId="urn:microsoft.com/office/officeart/2005/8/layout/process5"/>
    <dgm:cxn modelId="{5E8254C5-4F56-1D4A-A5D5-C9EA1A7A444E}" type="presParOf" srcId="{563648A5-6490-0348-97F0-707F95AAECD4}" destId="{0166E5FC-055B-7A4C-8496-26E830C46C94}" srcOrd="1" destOrd="0" presId="urn:microsoft.com/office/officeart/2005/8/layout/process5"/>
    <dgm:cxn modelId="{73DC1D44-7F5E-E34C-9883-0C5AF445CFA0}" type="presParOf" srcId="{0166E5FC-055B-7A4C-8496-26E830C46C94}" destId="{B94CEFCE-979D-224A-916F-BD2F826740D7}" srcOrd="0" destOrd="0" presId="urn:microsoft.com/office/officeart/2005/8/layout/process5"/>
    <dgm:cxn modelId="{A5ECC930-CDA3-5D43-858F-9C872345CF7A}" type="presParOf" srcId="{563648A5-6490-0348-97F0-707F95AAECD4}" destId="{22358695-633F-394C-81AA-D90D3FFC47C2}" srcOrd="2" destOrd="0" presId="urn:microsoft.com/office/officeart/2005/8/layout/process5"/>
    <dgm:cxn modelId="{5BD57C66-5699-3841-BB31-26FE95864955}" type="presParOf" srcId="{563648A5-6490-0348-97F0-707F95AAECD4}" destId="{CC8F925B-A8CB-F34A-B5A2-256F3306AD73}" srcOrd="3" destOrd="0" presId="urn:microsoft.com/office/officeart/2005/8/layout/process5"/>
    <dgm:cxn modelId="{CCCC9F14-1C16-2848-933F-E140F01A0D6D}" type="presParOf" srcId="{CC8F925B-A8CB-F34A-B5A2-256F3306AD73}" destId="{3D6961AB-C284-194B-BFF1-7F4A55DA0A38}" srcOrd="0" destOrd="0" presId="urn:microsoft.com/office/officeart/2005/8/layout/process5"/>
    <dgm:cxn modelId="{98040F77-6C28-654F-821A-8A159EB61B5E}" type="presParOf" srcId="{563648A5-6490-0348-97F0-707F95AAECD4}" destId="{0C0DBE02-75D7-9345-A28D-9A0873132965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ECFAB-7233-A94D-8A1C-528B6FA1B663}">
      <dsp:nvSpPr>
        <dsp:cNvPr id="0" name=""/>
        <dsp:cNvSpPr/>
      </dsp:nvSpPr>
      <dsp:spPr>
        <a:xfrm>
          <a:off x="0" y="0"/>
          <a:ext cx="3195922" cy="15979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/>
            <a:t>Vsem ljudem je v večini znan bonton pri mizi, pri pozadravljanju...</a:t>
          </a:r>
          <a:endParaRPr lang="en-US" sz="3100" kern="1200" dirty="0"/>
        </a:p>
      </dsp:txBody>
      <dsp:txXfrm>
        <a:off x="0" y="0"/>
        <a:ext cx="3195922" cy="1597961"/>
      </dsp:txXfrm>
    </dsp:sp>
    <dsp:sp modelId="{984AB413-24AA-DA4A-9D5A-0D37FC345077}">
      <dsp:nvSpPr>
        <dsp:cNvPr id="0" name=""/>
        <dsp:cNvSpPr/>
      </dsp:nvSpPr>
      <dsp:spPr>
        <a:xfrm>
          <a:off x="3702603" y="2363924"/>
          <a:ext cx="3195922" cy="15979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/>
            <a:t>Kaj pa na spletu?</a:t>
          </a:r>
          <a:endParaRPr lang="en-US" sz="3100" kern="1200" dirty="0"/>
        </a:p>
      </dsp:txBody>
      <dsp:txXfrm>
        <a:off x="3702603" y="2363924"/>
        <a:ext cx="3195922" cy="1597961"/>
      </dsp:txXfrm>
    </dsp:sp>
    <dsp:sp modelId="{907EC9E3-35B0-A64F-92E6-5915DB38A215}">
      <dsp:nvSpPr>
        <dsp:cNvPr id="0" name=""/>
        <dsp:cNvSpPr/>
      </dsp:nvSpPr>
      <dsp:spPr>
        <a:xfrm>
          <a:off x="7493638" y="141943"/>
          <a:ext cx="3195922" cy="15979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/>
            <a:t>Smo vsi vljudni in vemo kakšno je ”primerno obnašanje”?</a:t>
          </a:r>
          <a:endParaRPr lang="en-US" sz="3100" kern="1200" dirty="0"/>
        </a:p>
      </dsp:txBody>
      <dsp:txXfrm>
        <a:off x="7493638" y="141943"/>
        <a:ext cx="3195922" cy="1597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EFDA8-C4EC-3B42-A0B5-F5C084B19152}">
      <dsp:nvSpPr>
        <dsp:cNvPr id="0" name=""/>
        <dsp:cNvSpPr/>
      </dsp:nvSpPr>
      <dsp:spPr>
        <a:xfrm>
          <a:off x="88358" y="1101"/>
          <a:ext cx="2722700" cy="16336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Obvešanje in seznanjane s spletnim bontonom že v osnovi šoli.</a:t>
          </a:r>
          <a:endParaRPr lang="en-US" sz="2600" kern="1200"/>
        </a:p>
      </dsp:txBody>
      <dsp:txXfrm>
        <a:off x="88358" y="1101"/>
        <a:ext cx="2722700" cy="1633620"/>
      </dsp:txXfrm>
    </dsp:sp>
    <dsp:sp modelId="{4BB85A3A-0A99-FF40-9D75-0544327570FF}">
      <dsp:nvSpPr>
        <dsp:cNvPr id="0" name=""/>
        <dsp:cNvSpPr/>
      </dsp:nvSpPr>
      <dsp:spPr>
        <a:xfrm>
          <a:off x="3083329" y="1101"/>
          <a:ext cx="2722700" cy="1633620"/>
        </a:xfrm>
        <a:prstGeom prst="rect">
          <a:avLst/>
        </a:prstGeom>
        <a:gradFill rotWithShape="0">
          <a:gsLst>
            <a:gs pos="0">
              <a:schemeClr val="accent5">
                <a:hueOff val="-1102852"/>
                <a:satOff val="-5923"/>
                <a:lumOff val="202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102852"/>
                <a:satOff val="-5923"/>
                <a:lumOff val="202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Pomebno je da se tudi mi obnašamo čim boljše in smo dober zgled.</a:t>
          </a:r>
          <a:endParaRPr lang="en-US" sz="2600" kern="1200"/>
        </a:p>
      </dsp:txBody>
      <dsp:txXfrm>
        <a:off x="3083329" y="1101"/>
        <a:ext cx="2722700" cy="1633620"/>
      </dsp:txXfrm>
    </dsp:sp>
    <dsp:sp modelId="{1A3D38C2-6156-9A4A-94B5-0F50790264F1}">
      <dsp:nvSpPr>
        <dsp:cNvPr id="0" name=""/>
        <dsp:cNvSpPr/>
      </dsp:nvSpPr>
      <dsp:spPr>
        <a:xfrm>
          <a:off x="88358" y="1906992"/>
          <a:ext cx="2722700" cy="1633620"/>
        </a:xfrm>
        <a:prstGeom prst="rect">
          <a:avLst/>
        </a:prstGeom>
        <a:gradFill rotWithShape="0">
          <a:gsLst>
            <a:gs pos="0">
              <a:schemeClr val="accent5">
                <a:hueOff val="-2205704"/>
                <a:satOff val="-11847"/>
                <a:lumOff val="4052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2205704"/>
                <a:satOff val="-11847"/>
                <a:lumOff val="4052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Pogovori in delavnice na temo spletnega bontona.</a:t>
          </a:r>
          <a:endParaRPr lang="en-US" sz="2600" kern="1200"/>
        </a:p>
      </dsp:txBody>
      <dsp:txXfrm>
        <a:off x="88358" y="1906992"/>
        <a:ext cx="2722700" cy="1633620"/>
      </dsp:txXfrm>
    </dsp:sp>
    <dsp:sp modelId="{935A5D97-ABCF-5545-8223-31272BF47AF4}">
      <dsp:nvSpPr>
        <dsp:cNvPr id="0" name=""/>
        <dsp:cNvSpPr/>
      </dsp:nvSpPr>
      <dsp:spPr>
        <a:xfrm>
          <a:off x="3083329" y="1906992"/>
          <a:ext cx="2722700" cy="1633620"/>
        </a:xfrm>
        <a:prstGeom prst="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/>
            <a:t>O TEM SE JE TREBA POGOVARJATI!</a:t>
          </a:r>
          <a:endParaRPr lang="en-US" sz="2600" kern="1200"/>
        </a:p>
      </dsp:txBody>
      <dsp:txXfrm>
        <a:off x="3083329" y="1906992"/>
        <a:ext cx="2722700" cy="1633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76C1D-38B2-7841-862C-52B9B1F9AD5E}">
      <dsp:nvSpPr>
        <dsp:cNvPr id="0" name=""/>
        <dsp:cNvSpPr/>
      </dsp:nvSpPr>
      <dsp:spPr>
        <a:xfrm>
          <a:off x="291265" y="238"/>
          <a:ext cx="2213273" cy="13279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/>
            <a:t>Pomembno je, da vsak posameznik ve kako se je potrebno obnašati na spletu.</a:t>
          </a:r>
          <a:endParaRPr lang="en-US" sz="1700" kern="1200"/>
        </a:p>
      </dsp:txBody>
      <dsp:txXfrm>
        <a:off x="330160" y="39133"/>
        <a:ext cx="2135483" cy="1250174"/>
      </dsp:txXfrm>
    </dsp:sp>
    <dsp:sp modelId="{0166E5FC-055B-7A4C-8496-26E830C46C94}">
      <dsp:nvSpPr>
        <dsp:cNvPr id="0" name=""/>
        <dsp:cNvSpPr/>
      </dsp:nvSpPr>
      <dsp:spPr>
        <a:xfrm>
          <a:off x="2699307" y="389774"/>
          <a:ext cx="469214" cy="548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699307" y="499552"/>
        <a:ext cx="328450" cy="329335"/>
      </dsp:txXfrm>
    </dsp:sp>
    <dsp:sp modelId="{22358695-633F-394C-81AA-D90D3FFC47C2}">
      <dsp:nvSpPr>
        <dsp:cNvPr id="0" name=""/>
        <dsp:cNvSpPr/>
      </dsp:nvSpPr>
      <dsp:spPr>
        <a:xfrm>
          <a:off x="3389848" y="238"/>
          <a:ext cx="2213273" cy="13279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/>
            <a:t>Potrebno je spoštovati, druge in tudi sebe.</a:t>
          </a:r>
          <a:endParaRPr lang="en-US" sz="1700" kern="1200"/>
        </a:p>
      </dsp:txBody>
      <dsp:txXfrm>
        <a:off x="3428743" y="39133"/>
        <a:ext cx="2135483" cy="1250174"/>
      </dsp:txXfrm>
    </dsp:sp>
    <dsp:sp modelId="{CC8F925B-A8CB-F34A-B5A2-256F3306AD73}">
      <dsp:nvSpPr>
        <dsp:cNvPr id="0" name=""/>
        <dsp:cNvSpPr/>
      </dsp:nvSpPr>
      <dsp:spPr>
        <a:xfrm rot="5400000">
          <a:off x="4261878" y="1483131"/>
          <a:ext cx="469214" cy="548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4331818" y="1522969"/>
        <a:ext cx="329335" cy="328450"/>
      </dsp:txXfrm>
    </dsp:sp>
    <dsp:sp modelId="{0C0DBE02-75D7-9345-A28D-9A0873132965}">
      <dsp:nvSpPr>
        <dsp:cNvPr id="0" name=""/>
        <dsp:cNvSpPr/>
      </dsp:nvSpPr>
      <dsp:spPr>
        <a:xfrm>
          <a:off x="3389848" y="2213511"/>
          <a:ext cx="2213273" cy="13279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kern="1200" dirty="0"/>
            <a:t>Za konec vam priporočam ogled tega </a:t>
          </a:r>
          <a:r>
            <a:rPr lang="sl-SI" sz="1700" kern="1200" dirty="0">
              <a:hlinkClick xmlns:r="http://schemas.openxmlformats.org/officeDocument/2006/relationships" r:id="rId1"/>
            </a:rPr>
            <a:t>videoposnetka</a:t>
          </a:r>
          <a:r>
            <a:rPr lang="sl-SI" sz="1700" kern="1200" dirty="0"/>
            <a:t>, o temi vedenje na spletu</a:t>
          </a:r>
          <a:endParaRPr lang="en-US" sz="1700" kern="1200" dirty="0"/>
        </a:p>
      </dsp:txBody>
      <dsp:txXfrm>
        <a:off x="3428743" y="2252406"/>
        <a:ext cx="2135483" cy="1250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849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778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033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9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564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031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27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582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906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768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24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142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300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18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952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844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774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4DF1F-E99D-3046-B496-F4AB56CA7466}" type="datetimeFigureOut">
              <a:rPr lang="sl-SI" smtClean="0"/>
              <a:t>13. 05. 20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97376-2A66-8E42-9E94-586556EB38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448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0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1.jp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3" Type="http://schemas.openxmlformats.org/officeDocument/2006/relationships/hyperlink" Target="https://safe.si/napotek/spletni-in-mobilni-bonton" TargetMode="External"/><Relationship Id="rId7" Type="http://schemas.openxmlformats.org/officeDocument/2006/relationships/hyperlink" Target="https://otroski.rtvslo.si/infodrom/prispevek/855" TargetMode="External"/><Relationship Id="rId2" Type="http://schemas.openxmlformats.org/officeDocument/2006/relationships/hyperlink" Target="https://safe.si/nasveti/obnasanje-na-spletu/spletni-in-mobilni-bon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rno-zavetje.si/netiquette-ali-internetni-bonton/" TargetMode="External"/><Relationship Id="rId5" Type="http://schemas.openxmlformats.org/officeDocument/2006/relationships/hyperlink" Target="https://www.varniinternet.si/component/tags/tag/spletni-bonton" TargetMode="External"/><Relationship Id="rId4" Type="http://schemas.openxmlformats.org/officeDocument/2006/relationships/hyperlink" Target="https://safe.si/gradiva/gradiva-za-najstnike/zlozenkaplakat-mobilni-in-spletni-bonto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letno-oko.s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jp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8BB12-E1C7-9347-B920-19528F351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594360"/>
            <a:ext cx="6638926" cy="2915603"/>
          </a:xfrm>
        </p:spPr>
        <p:txBody>
          <a:bodyPr>
            <a:noAutofit/>
          </a:bodyPr>
          <a:lstStyle/>
          <a:p>
            <a:pPr algn="ctr"/>
            <a:r>
              <a:rPr lang="sl-SI" sz="6600" b="1" dirty="0"/>
              <a:t>Spletni bonton </a:t>
            </a:r>
            <a:br>
              <a:rPr lang="sl-SI" sz="6600" b="1" dirty="0"/>
            </a:br>
            <a:r>
              <a:rPr lang="sl-SI" sz="6600" b="1" dirty="0"/>
              <a:t>ali </a:t>
            </a:r>
            <a:br>
              <a:rPr lang="sl-SI" sz="6600" b="1" dirty="0"/>
            </a:br>
            <a:r>
              <a:rPr lang="sl-SI" sz="6600" b="1" dirty="0"/>
              <a:t>“netiketa“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ABEDE-250C-BB48-954F-E1C1A74B4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313" y="4214813"/>
            <a:ext cx="5553076" cy="194468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NELLI HROVAT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1. letnik PEF (Razredni pouk)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sl-SI" dirty="0">
                <a:solidFill>
                  <a:schemeClr val="tx1"/>
                </a:solidFill>
              </a:rPr>
              <a:t>Mentorica: asist. Alenka Žerovnik, mag. rač., prof. mat. in rač.</a:t>
            </a:r>
          </a:p>
          <a:p>
            <a:endParaRPr lang="sl-SI" dirty="0"/>
          </a:p>
        </p:txBody>
      </p:sp>
      <p:pic>
        <p:nvPicPr>
          <p:cNvPr id="6" name="Picture 5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ACDE7B0C-CB01-EC46-AF1C-B5E2E6A2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2" y="3509963"/>
            <a:ext cx="2247899" cy="2896980"/>
          </a:xfrm>
          <a:prstGeom prst="rect">
            <a:avLst/>
          </a:prstGeom>
        </p:spPr>
      </p:pic>
      <p:pic>
        <p:nvPicPr>
          <p:cNvPr id="8" name="Picture 7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5AD35D45-3CE9-E247-A776-F9DAE0CED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230" y="271462"/>
            <a:ext cx="3054692" cy="30432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CC3EB8-699F-7240-9594-DF9B754CC8F4}"/>
              </a:ext>
            </a:extLst>
          </p:cNvPr>
          <p:cNvSpPr/>
          <p:nvPr/>
        </p:nvSpPr>
        <p:spPr>
          <a:xfrm>
            <a:off x="2266950" y="4110671"/>
            <a:ext cx="5405439" cy="20488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155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44381172-45D9-E044-B440-235E6B209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"/>
          <a:stretch/>
        </p:blipFill>
        <p:spPr>
          <a:xfrm>
            <a:off x="7619998" y="780235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4536B409-EEF8-6145-B38B-6D4B5F0A3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71"/>
          <a:stretch/>
        </p:blipFill>
        <p:spPr>
          <a:xfrm>
            <a:off x="7619998" y="3282697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4C74B14-AE1D-4CF8-83F6-E42B24DFA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199924"/>
              </p:ext>
            </p:extLst>
          </p:nvPr>
        </p:nvGraphicFramePr>
        <p:xfrm>
          <a:off x="1141412" y="2249487"/>
          <a:ext cx="5894388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1531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4F050-8007-7B42-B269-825FAE36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48690"/>
            <a:ext cx="10174288" cy="547497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            </a:t>
            </a:r>
            <a:endParaRPr lang="sl-SI" sz="4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sl-SI" sz="4000" dirty="0"/>
              <a:t>       HVALA ZA VAŠO POZORNOST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l-SI" sz="4000" dirty="0"/>
              <a:t>IN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l-SI" sz="4000" dirty="0"/>
              <a:t>NE POZABITE TUDI NA PRAVILA LEPEGA OBNAŠANJA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l-SI" sz="4000" dirty="0"/>
              <a:t>NA SPLETU!</a:t>
            </a:r>
          </a:p>
        </p:txBody>
      </p:sp>
      <p:pic>
        <p:nvPicPr>
          <p:cNvPr id="5" name="Graphic 4" descr="Theatre">
            <a:extLst>
              <a:ext uri="{FF2B5EF4-FFF2-40B4-BE49-F238E27FC236}">
                <a16:creationId xmlns:a16="http://schemas.microsoft.com/office/drawing/2014/main" id="{0EC7EEA6-5AD7-574E-B43B-E3F4E2784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412" y="1184275"/>
            <a:ext cx="1901826" cy="190182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209ADAA6-8528-0A45-8E5B-6B5FAA43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0" y="4516755"/>
            <a:ext cx="2249805" cy="14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3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541F-FEB6-2648-98C3-CEA7C51B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5750"/>
            <a:ext cx="9905998" cy="720090"/>
          </a:xfrm>
        </p:spPr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B491F-01B3-2B42-9AE0-2DE3A44B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822960"/>
            <a:ext cx="10847070" cy="5749290"/>
          </a:xfrm>
        </p:spPr>
        <p:txBody>
          <a:bodyPr>
            <a:normAutofit fontScale="92500"/>
          </a:bodyPr>
          <a:lstStyle/>
          <a:p>
            <a:r>
              <a:rPr lang="sl-SI" dirty="0">
                <a:hlinkClick r:id="rId2"/>
              </a:rPr>
              <a:t>https://safe.si/nasveti/obnasanje-na-spletu/spletni-in-mobilni-bonton</a:t>
            </a:r>
            <a:endParaRPr lang="sl-SI" dirty="0"/>
          </a:p>
          <a:p>
            <a:r>
              <a:rPr lang="sl-SI" dirty="0">
                <a:hlinkClick r:id="rId3"/>
              </a:rPr>
              <a:t>https://safe.si/napotek/spletni-in-mobilni-bonton</a:t>
            </a:r>
            <a:endParaRPr lang="sl-SI" dirty="0"/>
          </a:p>
          <a:p>
            <a:r>
              <a:rPr lang="sl-SI" dirty="0">
                <a:hlinkClick r:id="rId4"/>
              </a:rPr>
              <a:t>https://safe.si/gradiva/gradiva-za-najstnike/zlozenkaplakat-mobilni-in-spletni-bonton</a:t>
            </a:r>
            <a:endParaRPr lang="sl-SI" dirty="0"/>
          </a:p>
          <a:p>
            <a:r>
              <a:rPr lang="sl-SI" dirty="0">
                <a:hlinkClick r:id="rId5"/>
              </a:rPr>
              <a:t>https://www.varniinternet.si/component/tags/tag/spletni-bonton</a:t>
            </a:r>
            <a:endParaRPr lang="sl-SI" dirty="0"/>
          </a:p>
          <a:p>
            <a:r>
              <a:rPr lang="sl-SI" dirty="0">
                <a:hlinkClick r:id="rId6"/>
              </a:rPr>
              <a:t>http://varno-zavetje.si/netiquette-ali-internetni-bonton/</a:t>
            </a:r>
            <a:endParaRPr lang="sl-SI" dirty="0"/>
          </a:p>
          <a:p>
            <a:r>
              <a:rPr lang="sl-SI" dirty="0">
                <a:hlinkClick r:id="rId7"/>
              </a:rPr>
              <a:t>https://otroski.rtvslo.si/infodrom/prispevek/855</a:t>
            </a:r>
            <a:endParaRPr lang="sl-SI" dirty="0"/>
          </a:p>
          <a:p>
            <a:r>
              <a:rPr lang="sl-SI" dirty="0"/>
              <a:t>Fotografije na drsnicah 2, 3, 4, 5, 6, 8, 9, 10, 11 so iz spletne strani  </a:t>
            </a:r>
            <a:r>
              <a:rPr lang="sl-SI" dirty="0">
                <a:hlinkClick r:id="rId8"/>
              </a:rPr>
              <a:t>https://pixabay.com</a:t>
            </a:r>
            <a:r>
              <a:rPr lang="sl-SI" dirty="0"/>
              <a:t> 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(CC0)</a:t>
            </a:r>
          </a:p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Fotografiji na prvi drsnici sta avtorski in sta urejeni v programu PhotoSpace, na 9 pa ektorska grafika narejena v programu InkscapeVse ostale sličice in ikone so pridobljene iz programa PowerPoint Microsoft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723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EEA9A-FE9D-2148-8238-445BF1D7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sl-SI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KAJ SPLOH JE SPLETNI BONTON?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4FA5611-1A26-4368-B57F-03589FB73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151356"/>
              </p:ext>
            </p:extLst>
          </p:nvPr>
        </p:nvGraphicFramePr>
        <p:xfrm>
          <a:off x="728663" y="1957388"/>
          <a:ext cx="10931524" cy="444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48F44903-C9DB-6244-9DEB-C7EF5DD62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13" y="4001107"/>
            <a:ext cx="3410857" cy="2238375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A8464ACD-F4D9-CA4F-B39A-C19388DEE8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5802" y="4072973"/>
            <a:ext cx="2931608" cy="2785027"/>
          </a:xfrm>
          <a:prstGeom prst="rect">
            <a:avLst/>
          </a:prstGeom>
        </p:spPr>
      </p:pic>
      <p:pic>
        <p:nvPicPr>
          <p:cNvPr id="13" name="Picture 12" descr="A picture containing monitor, screen, drawing&#10;&#10;Description automatically generated">
            <a:extLst>
              <a:ext uri="{FF2B5EF4-FFF2-40B4-BE49-F238E27FC236}">
                <a16:creationId xmlns:a16="http://schemas.microsoft.com/office/drawing/2014/main" id="{20D4FCE0-8A45-724A-A63B-3769375F9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2965" y="2715606"/>
            <a:ext cx="3121024" cy="15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7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21812-C75D-2F4A-A495-772015556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22910"/>
            <a:ext cx="10665778" cy="65151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err="1"/>
              <a:t>Pravila</a:t>
            </a:r>
            <a:r>
              <a:rPr lang="en-GB" dirty="0"/>
              <a:t> </a:t>
            </a:r>
            <a:r>
              <a:rPr lang="en-GB" dirty="0" err="1"/>
              <a:t>lepega</a:t>
            </a:r>
            <a:r>
              <a:rPr lang="en-GB" dirty="0"/>
              <a:t> </a:t>
            </a:r>
            <a:r>
              <a:rPr lang="en-GB" dirty="0" err="1"/>
              <a:t>vedenja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spletu</a:t>
            </a:r>
            <a:r>
              <a:rPr lang="en-GB" dirty="0"/>
              <a:t> </a:t>
            </a:r>
            <a:r>
              <a:rPr lang="en-GB" dirty="0" err="1"/>
              <a:t>imenujemo</a:t>
            </a:r>
            <a:r>
              <a:rPr lang="en-GB" dirty="0"/>
              <a:t>:</a:t>
            </a:r>
          </a:p>
          <a:p>
            <a:pPr marL="0" indent="0" algn="ctr">
              <a:buNone/>
            </a:pPr>
            <a:r>
              <a:rPr lang="sl-SI" b="1" dirty="0"/>
              <a:t>SPLETNA ALI MOBILNA ETIKA.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Pravila</a:t>
            </a:r>
            <a:r>
              <a:rPr lang="en-GB" dirty="0"/>
              <a:t> </a:t>
            </a:r>
            <a:r>
              <a:rPr lang="en-GB" dirty="0" err="1"/>
              <a:t>obnašanja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spletu</a:t>
            </a:r>
            <a:r>
              <a:rPr lang="en-GB" dirty="0"/>
              <a:t>.                              </a:t>
            </a:r>
            <a:r>
              <a:rPr lang="en-GB" dirty="0" err="1"/>
              <a:t>Spletna</a:t>
            </a:r>
            <a:r>
              <a:rPr lang="en-GB" dirty="0"/>
              <a:t> </a:t>
            </a:r>
            <a:r>
              <a:rPr lang="en-GB" dirty="0" err="1"/>
              <a:t>etika</a:t>
            </a:r>
            <a:r>
              <a:rPr lang="en-GB" dirty="0"/>
              <a:t> </a:t>
            </a:r>
            <a:r>
              <a:rPr lang="en-GB" dirty="0" err="1"/>
              <a:t>pomeni</a:t>
            </a:r>
            <a:r>
              <a:rPr lang="en-GB" dirty="0"/>
              <a:t> </a:t>
            </a:r>
            <a:r>
              <a:rPr lang="en-GB" dirty="0" err="1"/>
              <a:t>vzorno</a:t>
            </a:r>
            <a:r>
              <a:rPr lang="en-GB" dirty="0"/>
              <a:t>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                                                                      </a:t>
            </a:r>
            <a:r>
              <a:rPr lang="en-GB" dirty="0" err="1"/>
              <a:t>odgovorno</a:t>
            </a:r>
            <a:r>
              <a:rPr lang="en-GB" dirty="0"/>
              <a:t> </a:t>
            </a:r>
            <a:r>
              <a:rPr lang="en-GB" dirty="0" err="1"/>
              <a:t>vedenje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internetu</a:t>
            </a:r>
            <a:r>
              <a:rPr lang="en-GB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                                                                       in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odnos</a:t>
            </a:r>
            <a:r>
              <a:rPr lang="en-GB" dirty="0"/>
              <a:t> do </a:t>
            </a:r>
            <a:r>
              <a:rPr lang="en-GB" dirty="0" err="1"/>
              <a:t>drugih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                                                                       </a:t>
            </a:r>
            <a:r>
              <a:rPr lang="en-GB" dirty="0" err="1"/>
              <a:t>kot</a:t>
            </a:r>
            <a:r>
              <a:rPr lang="en-GB" dirty="0"/>
              <a:t>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err="1"/>
              <a:t>želiš</a:t>
            </a:r>
            <a:r>
              <a:rPr lang="en-GB" dirty="0"/>
              <a:t> </a:t>
            </a:r>
            <a:r>
              <a:rPr lang="en-GB" dirty="0" err="1"/>
              <a:t>zase</a:t>
            </a:r>
            <a:r>
              <a:rPr lang="en-GB" dirty="0"/>
              <a:t>.</a:t>
            </a:r>
            <a:endParaRPr lang="sl-SI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2C90EB-5916-A542-AB7D-B8A0ABB3F361}"/>
              </a:ext>
            </a:extLst>
          </p:cNvPr>
          <p:cNvSpPr/>
          <p:nvPr/>
        </p:nvSpPr>
        <p:spPr>
          <a:xfrm>
            <a:off x="4423410" y="1051560"/>
            <a:ext cx="4069080" cy="4000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BC4BF-9EB9-A64B-8E71-320928619111}"/>
              </a:ext>
            </a:extLst>
          </p:cNvPr>
          <p:cNvSpPr/>
          <p:nvPr/>
        </p:nvSpPr>
        <p:spPr>
          <a:xfrm>
            <a:off x="1141412" y="2240280"/>
            <a:ext cx="3611880" cy="3886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060DD3-284B-9E4B-B2E5-B7F1A1F30E86}"/>
              </a:ext>
            </a:extLst>
          </p:cNvPr>
          <p:cNvCxnSpPr/>
          <p:nvPr/>
        </p:nvCxnSpPr>
        <p:spPr>
          <a:xfrm flipH="1">
            <a:off x="4423410" y="1611630"/>
            <a:ext cx="537210" cy="525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6EF693A-221B-564A-850B-C3EFEBF16C70}"/>
              </a:ext>
            </a:extLst>
          </p:cNvPr>
          <p:cNvSpPr/>
          <p:nvPr/>
        </p:nvSpPr>
        <p:spPr>
          <a:xfrm>
            <a:off x="7120890" y="2240280"/>
            <a:ext cx="4160520" cy="18059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6CB885-A42B-BD4E-B41B-2A23B72E46A5}"/>
              </a:ext>
            </a:extLst>
          </p:cNvPr>
          <p:cNvCxnSpPr/>
          <p:nvPr/>
        </p:nvCxnSpPr>
        <p:spPr>
          <a:xfrm>
            <a:off x="7532370" y="1611630"/>
            <a:ext cx="651510" cy="525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103FC3A-1070-A44B-9B35-550A22F19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963466"/>
            <a:ext cx="4711700" cy="33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9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0350-06FE-F546-833A-7B75BC85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sl-SI" sz="3300" dirty="0"/>
              <a:t>NAJPOMEMBNEJŠE SE JE ZAVEDATI, DA SO NA DRUGI STRANI PRAVI LJUDJE!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D1BF-0072-924E-8AED-44696C3C2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16626" cy="41798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sz="2000" b="1" dirty="0"/>
              <a:t>PRAVILA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dirty="0" err="1"/>
              <a:t>Upoštevaj</a:t>
            </a:r>
            <a:r>
              <a:rPr lang="en-GB" sz="2000" dirty="0"/>
              <a:t> </a:t>
            </a:r>
            <a:r>
              <a:rPr lang="en-GB" sz="2000" dirty="0" err="1"/>
              <a:t>bonton</a:t>
            </a:r>
            <a:r>
              <a:rPr lang="en-GB" sz="2000" dirty="0"/>
              <a:t>, </a:t>
            </a:r>
            <a:r>
              <a:rPr lang="en-GB" sz="2000" dirty="0" err="1"/>
              <a:t>bodi</a:t>
            </a:r>
            <a:r>
              <a:rPr lang="en-GB" sz="2000" dirty="0"/>
              <a:t> </a:t>
            </a:r>
            <a:r>
              <a:rPr lang="en-GB" sz="2000" dirty="0" err="1"/>
              <a:t>strpen</a:t>
            </a:r>
            <a:r>
              <a:rPr lang="en-GB" sz="2000" dirty="0"/>
              <a:t> in </a:t>
            </a:r>
            <a:r>
              <a:rPr lang="en-GB" sz="2000" dirty="0" err="1"/>
              <a:t>prijazen</a:t>
            </a:r>
            <a:r>
              <a:rPr lang="en-GB" sz="2000" dirty="0"/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err="1"/>
              <a:t>Obnašaj</a:t>
            </a:r>
            <a:r>
              <a:rPr lang="en-GB" sz="2000" dirty="0"/>
              <a:t> se </a:t>
            </a:r>
            <a:r>
              <a:rPr lang="en-GB" sz="2000" dirty="0" err="1"/>
              <a:t>tako</a:t>
            </a:r>
            <a:r>
              <a:rPr lang="en-GB" sz="2000" dirty="0"/>
              <a:t>, </a:t>
            </a:r>
            <a:r>
              <a:rPr lang="en-GB" sz="2000" dirty="0" err="1"/>
              <a:t>kot</a:t>
            </a:r>
            <a:r>
              <a:rPr lang="en-GB" sz="2000" dirty="0"/>
              <a:t> </a:t>
            </a:r>
            <a:r>
              <a:rPr lang="en-GB" sz="2000" dirty="0" err="1"/>
              <a:t>želiš</a:t>
            </a:r>
            <a:r>
              <a:rPr lang="en-GB" sz="2000" dirty="0"/>
              <a:t>, da se </a:t>
            </a:r>
            <a:r>
              <a:rPr lang="en-GB" sz="2000" dirty="0" err="1"/>
              <a:t>drugi</a:t>
            </a:r>
            <a:r>
              <a:rPr lang="en-GB" sz="2000" dirty="0"/>
              <a:t> do </a:t>
            </a:r>
            <a:r>
              <a:rPr lang="en-GB" sz="2000" dirty="0" err="1"/>
              <a:t>tebe</a:t>
            </a:r>
            <a:r>
              <a:rPr lang="en-GB" sz="2000" dirty="0"/>
              <a:t>. 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dirty="0" err="1"/>
              <a:t>Česar</a:t>
            </a:r>
            <a:r>
              <a:rPr lang="en-GB" sz="2000" dirty="0"/>
              <a:t> ne bi </a:t>
            </a:r>
            <a:r>
              <a:rPr lang="en-GB" sz="2000" dirty="0" err="1"/>
              <a:t>rekel</a:t>
            </a:r>
            <a:r>
              <a:rPr lang="en-GB" sz="2000" dirty="0"/>
              <a:t> v </a:t>
            </a:r>
            <a:r>
              <a:rPr lang="en-GB" sz="2000" dirty="0" err="1"/>
              <a:t>živo</a:t>
            </a:r>
            <a:r>
              <a:rPr lang="en-GB" sz="2000" dirty="0"/>
              <a:t>, ne </a:t>
            </a:r>
            <a:r>
              <a:rPr lang="en-GB" sz="2000" dirty="0" err="1"/>
              <a:t>natipkaj</a:t>
            </a:r>
            <a:r>
              <a:rPr lang="en-GB" sz="2000" dirty="0"/>
              <a:t> online! 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dirty="0"/>
              <a:t>Ne </a:t>
            </a:r>
            <a:r>
              <a:rPr lang="en-GB" sz="2000" dirty="0" err="1"/>
              <a:t>brskaj</a:t>
            </a:r>
            <a:r>
              <a:rPr lang="en-GB" sz="2000" dirty="0"/>
              <a:t> po </a:t>
            </a:r>
            <a:r>
              <a:rPr lang="en-GB" sz="2000" dirty="0" err="1"/>
              <a:t>tujem</a:t>
            </a:r>
            <a:r>
              <a:rPr lang="en-GB" sz="2000" dirty="0"/>
              <a:t> </a:t>
            </a:r>
            <a:r>
              <a:rPr lang="en-GB" sz="2000" dirty="0" err="1"/>
              <a:t>telefonu</a:t>
            </a:r>
            <a:r>
              <a:rPr lang="en-GB" sz="2000" dirty="0"/>
              <a:t>, </a:t>
            </a:r>
            <a:r>
              <a:rPr lang="en-GB" sz="2000" dirty="0" err="1"/>
              <a:t>vsak</a:t>
            </a:r>
            <a:r>
              <a:rPr lang="en-GB" sz="2000" dirty="0"/>
              <a:t> </a:t>
            </a:r>
            <a:r>
              <a:rPr lang="en-GB" sz="2000" dirty="0" err="1"/>
              <a:t>ima</a:t>
            </a:r>
            <a:r>
              <a:rPr lang="en-GB" sz="2000" dirty="0"/>
              <a:t> </a:t>
            </a:r>
            <a:r>
              <a:rPr lang="en-GB" sz="2000" dirty="0" err="1"/>
              <a:t>pravico</a:t>
            </a:r>
            <a:r>
              <a:rPr lang="en-GB" sz="2000" dirty="0"/>
              <a:t> do </a:t>
            </a:r>
            <a:r>
              <a:rPr lang="en-GB" sz="2000" dirty="0" err="1"/>
              <a:t>zasebnosti</a:t>
            </a:r>
            <a:r>
              <a:rPr lang="en-GB" sz="2000" dirty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dirty="0"/>
              <a:t>Ne </a:t>
            </a:r>
            <a:r>
              <a:rPr lang="en-GB" sz="2000" dirty="0" err="1"/>
              <a:t>širi</a:t>
            </a:r>
            <a:r>
              <a:rPr lang="en-GB" sz="2000" dirty="0"/>
              <a:t> </a:t>
            </a:r>
            <a:r>
              <a:rPr lang="en-GB" sz="2000" dirty="0" err="1"/>
              <a:t>nestrpnosti</a:t>
            </a:r>
            <a:r>
              <a:rPr lang="en-GB" sz="2000" dirty="0"/>
              <a:t> in </a:t>
            </a:r>
            <a:r>
              <a:rPr lang="en-GB" sz="2000" dirty="0" err="1"/>
              <a:t>sovražnega</a:t>
            </a:r>
            <a:r>
              <a:rPr lang="en-GB" sz="2000" dirty="0"/>
              <a:t> </a:t>
            </a:r>
            <a:r>
              <a:rPr lang="en-GB" sz="2000" dirty="0" err="1"/>
              <a:t>govora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spletu</a:t>
            </a:r>
            <a:r>
              <a:rPr lang="en-GB" sz="2000" dirty="0"/>
              <a:t>! </a:t>
            </a:r>
            <a:r>
              <a:rPr lang="en-GB" sz="2000" dirty="0" err="1"/>
              <a:t>Če</a:t>
            </a:r>
            <a:r>
              <a:rPr lang="en-GB" sz="2000" dirty="0"/>
              <a:t> pa </a:t>
            </a:r>
            <a:r>
              <a:rPr lang="en-GB" sz="2000" dirty="0" err="1"/>
              <a:t>na</a:t>
            </a:r>
            <a:r>
              <a:rPr lang="en-GB" sz="2000" dirty="0"/>
              <a:t> to </a:t>
            </a:r>
            <a:r>
              <a:rPr lang="en-GB" sz="2000" dirty="0" err="1"/>
              <a:t>naletiš</a:t>
            </a:r>
            <a:r>
              <a:rPr lang="en-GB" sz="2000" dirty="0"/>
              <a:t>, </a:t>
            </a:r>
            <a:r>
              <a:rPr lang="en-GB" sz="2000" dirty="0" err="1"/>
              <a:t>prijavi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>
                <a:hlinkClick r:id="rId3"/>
              </a:rPr>
              <a:t>Spletno.oko</a:t>
            </a:r>
            <a:endParaRPr lang="en-GB" sz="2000" dirty="0"/>
          </a:p>
        </p:txBody>
      </p:sp>
      <p:pic>
        <p:nvPicPr>
          <p:cNvPr id="7" name="Picture 6" descr="A close up of a cell phone&#10;&#10;Description automatically generated">
            <a:extLst>
              <a:ext uri="{FF2B5EF4-FFF2-40B4-BE49-F238E27FC236}">
                <a16:creationId xmlns:a16="http://schemas.microsoft.com/office/drawing/2014/main" id="{8447ADE4-B7AB-9A44-8031-E9127F218D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1"/>
          <a:stretch/>
        </p:blipFill>
        <p:spPr>
          <a:xfrm>
            <a:off x="7619998" y="780235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19E54B5C-181A-A849-800A-33B9D4C6F7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9" r="1693"/>
          <a:stretch/>
        </p:blipFill>
        <p:spPr>
          <a:xfrm>
            <a:off x="7619998" y="3282697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57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4F2A-38A8-D74F-9E65-9C0C7E19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85775"/>
            <a:ext cx="9905999" cy="5305426"/>
          </a:xfrm>
        </p:spPr>
        <p:txBody>
          <a:bodyPr/>
          <a:lstStyle/>
          <a:p>
            <a:r>
              <a:rPr lang="en-GB" dirty="0"/>
              <a:t>Ne </a:t>
            </a:r>
            <a:r>
              <a:rPr lang="en-GB" dirty="0" err="1"/>
              <a:t>razpošiljaj</a:t>
            </a:r>
            <a:r>
              <a:rPr lang="en-GB" dirty="0"/>
              <a:t> </a:t>
            </a:r>
            <a:r>
              <a:rPr lang="en-GB" dirty="0" err="1"/>
              <a:t>sporočil</a:t>
            </a:r>
            <a:r>
              <a:rPr lang="en-GB" dirty="0"/>
              <a:t>, </a:t>
            </a:r>
            <a:r>
              <a:rPr lang="en-GB" dirty="0" err="1"/>
              <a:t>slik</a:t>
            </a:r>
            <a:r>
              <a:rPr lang="en-GB" dirty="0"/>
              <a:t>, video </a:t>
            </a:r>
            <a:r>
              <a:rPr lang="en-GB" dirty="0" err="1"/>
              <a:t>posnetkov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nekomu</a:t>
            </a:r>
            <a:r>
              <a:rPr lang="en-GB" dirty="0"/>
              <a:t> </a:t>
            </a:r>
            <a:r>
              <a:rPr lang="en-GB" dirty="0" err="1"/>
              <a:t>škodijo</a:t>
            </a:r>
            <a:r>
              <a:rPr lang="en-GB" dirty="0"/>
              <a:t>. </a:t>
            </a:r>
          </a:p>
          <a:p>
            <a:r>
              <a:rPr lang="en-GB" dirty="0"/>
              <a:t>Ne peri </a:t>
            </a:r>
            <a:r>
              <a:rPr lang="en-GB" dirty="0" err="1"/>
              <a:t>umazanega</a:t>
            </a:r>
            <a:r>
              <a:rPr lang="en-GB" dirty="0"/>
              <a:t> </a:t>
            </a:r>
            <a:r>
              <a:rPr lang="en-GB" dirty="0" err="1"/>
              <a:t>perila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spletu</a:t>
            </a:r>
            <a:r>
              <a:rPr lang="en-GB" dirty="0"/>
              <a:t>. 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Prepiranje</a:t>
            </a:r>
            <a:r>
              <a:rPr lang="en-GB" dirty="0"/>
              <a:t>, </a:t>
            </a:r>
            <a:r>
              <a:rPr lang="en-GB" dirty="0" err="1"/>
              <a:t>razčiščevanje</a:t>
            </a:r>
            <a:r>
              <a:rPr lang="en-GB" dirty="0"/>
              <a:t> </a:t>
            </a:r>
            <a:r>
              <a:rPr lang="en-GB" dirty="0" err="1"/>
              <a:t>sporov</a:t>
            </a:r>
            <a:r>
              <a:rPr lang="en-GB" dirty="0"/>
              <a:t>, </a:t>
            </a:r>
            <a:r>
              <a:rPr lang="en-GB" dirty="0" err="1"/>
              <a:t>konfliktov</a:t>
            </a:r>
            <a:r>
              <a:rPr lang="en-GB" dirty="0"/>
              <a:t>, </a:t>
            </a:r>
            <a:r>
              <a:rPr lang="en-GB" dirty="0" err="1"/>
              <a:t>družinskih</a:t>
            </a:r>
            <a:r>
              <a:rPr lang="en-GB" dirty="0"/>
              <a:t> </a:t>
            </a:r>
            <a:r>
              <a:rPr lang="en-GB" dirty="0" err="1"/>
              <a:t>nesoglasij</a:t>
            </a:r>
            <a:r>
              <a:rPr lang="en-GB" dirty="0"/>
              <a:t>, </a:t>
            </a:r>
            <a:r>
              <a:rPr lang="en-GB" dirty="0" err="1"/>
              <a:t>nesporazumov</a:t>
            </a:r>
            <a:r>
              <a:rPr lang="en-GB" dirty="0"/>
              <a:t> s </a:t>
            </a:r>
            <a:r>
              <a:rPr lang="en-GB" dirty="0" err="1"/>
              <a:t>prijatelji</a:t>
            </a:r>
            <a:r>
              <a:rPr lang="en-GB" dirty="0"/>
              <a:t>, </a:t>
            </a:r>
            <a:r>
              <a:rPr lang="en-GB" dirty="0" err="1"/>
              <a:t>znanci</a:t>
            </a:r>
            <a:r>
              <a:rPr lang="en-GB" dirty="0"/>
              <a:t> in </a:t>
            </a:r>
            <a:r>
              <a:rPr lang="en-GB" dirty="0" err="1"/>
              <a:t>neznanci</a:t>
            </a:r>
            <a:r>
              <a:rPr lang="en-GB" dirty="0"/>
              <a:t> ne </a:t>
            </a:r>
            <a:r>
              <a:rPr lang="en-GB" dirty="0" err="1"/>
              <a:t>sodi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splet</a:t>
            </a:r>
            <a:r>
              <a:rPr lang="en-GB" dirty="0"/>
              <a:t>. </a:t>
            </a:r>
            <a:r>
              <a:rPr lang="en-GB" dirty="0" err="1"/>
              <a:t>Raje</a:t>
            </a:r>
            <a:r>
              <a:rPr lang="en-GB" dirty="0"/>
              <a:t> se o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pogovori</a:t>
            </a:r>
            <a:r>
              <a:rPr lang="en-GB" dirty="0"/>
              <a:t> v </a:t>
            </a:r>
            <a:r>
              <a:rPr lang="en-GB" dirty="0" err="1"/>
              <a:t>živo</a:t>
            </a:r>
            <a:r>
              <a:rPr lang="en-GB" dirty="0"/>
              <a:t>, </a:t>
            </a:r>
            <a:r>
              <a:rPr lang="en-GB" dirty="0" err="1"/>
              <a:t>brez</a:t>
            </a:r>
            <a:r>
              <a:rPr lang="en-GB" dirty="0"/>
              <a:t> </a:t>
            </a:r>
            <a:r>
              <a:rPr lang="en-GB" dirty="0" err="1"/>
              <a:t>spletnega</a:t>
            </a:r>
            <a:r>
              <a:rPr lang="en-GB" dirty="0"/>
              <a:t> </a:t>
            </a:r>
            <a:r>
              <a:rPr lang="en-GB" dirty="0" err="1"/>
              <a:t>občinstva</a:t>
            </a:r>
            <a:r>
              <a:rPr lang="en-GB" dirty="0"/>
              <a:t>)</a:t>
            </a:r>
          </a:p>
          <a:p>
            <a:r>
              <a:rPr lang="en-GB" dirty="0" err="1"/>
              <a:t>Če</a:t>
            </a:r>
            <a:r>
              <a:rPr lang="en-GB" dirty="0"/>
              <a:t> </a:t>
            </a:r>
            <a:r>
              <a:rPr lang="en-GB" dirty="0" err="1"/>
              <a:t>nekoga</a:t>
            </a:r>
            <a:r>
              <a:rPr lang="en-GB" dirty="0"/>
              <a:t> </a:t>
            </a:r>
            <a:r>
              <a:rPr lang="en-GB" dirty="0" err="1"/>
              <a:t>želiš</a:t>
            </a:r>
            <a:r>
              <a:rPr lang="en-GB" dirty="0"/>
              <a:t> </a:t>
            </a:r>
            <a:r>
              <a:rPr lang="en-GB" dirty="0" err="1"/>
              <a:t>fotografirat</a:t>
            </a:r>
            <a:r>
              <a:rPr lang="en-GB" dirty="0"/>
              <a:t>, </a:t>
            </a:r>
            <a:r>
              <a:rPr lang="en-GB" dirty="0" err="1"/>
              <a:t>ga</a:t>
            </a:r>
            <a:r>
              <a:rPr lang="en-GB" dirty="0"/>
              <a:t> </a:t>
            </a:r>
            <a:r>
              <a:rPr lang="en-GB" dirty="0" err="1"/>
              <a:t>najprej</a:t>
            </a:r>
            <a:r>
              <a:rPr lang="en-GB" dirty="0"/>
              <a:t> </a:t>
            </a:r>
            <a:r>
              <a:rPr lang="en-GB" dirty="0" err="1"/>
              <a:t>vprašak</a:t>
            </a:r>
            <a:r>
              <a:rPr lang="en-GB" dirty="0"/>
              <a:t> za </a:t>
            </a:r>
            <a:r>
              <a:rPr lang="en-GB" dirty="0" err="1"/>
              <a:t>dovoljenje</a:t>
            </a:r>
            <a:r>
              <a:rPr lang="en-GB" sz="2000" dirty="0"/>
              <a:t>.</a:t>
            </a:r>
            <a:endParaRPr lang="sl-SI" sz="2000" dirty="0"/>
          </a:p>
          <a:p>
            <a:endParaRPr lang="en-GB" dirty="0"/>
          </a:p>
        </p:txBody>
      </p:sp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40D6B548-701D-EF45-A0DA-48A272823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157662"/>
            <a:ext cx="4050506" cy="2700337"/>
          </a:xfrm>
          <a:prstGeom prst="rect">
            <a:avLst/>
          </a:prstGeom>
        </p:spPr>
      </p:pic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B4044E7-8DB8-3C4D-BFB0-296484402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362" y="3686374"/>
            <a:ext cx="3176588" cy="31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0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AF06DD4-1863-3D47-92A8-A3ABFD974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87" y="1116909"/>
            <a:ext cx="2341113" cy="468222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3F1644A0-06F1-504D-AA84-4A083947D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671" y="1116909"/>
            <a:ext cx="1737235" cy="260260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4263D70-F115-4145-BF88-8877788AD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766" y="4176669"/>
            <a:ext cx="3158540" cy="212411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56867-EB96-B846-831B-B5F996B71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557213"/>
            <a:ext cx="4710683" cy="523398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2800" dirty="0"/>
              <a:t>Za </a:t>
            </a:r>
            <a:r>
              <a:rPr lang="en-GB" sz="2800" dirty="0" err="1"/>
              <a:t>reševanje</a:t>
            </a:r>
            <a:r>
              <a:rPr lang="en-GB" sz="2800" dirty="0"/>
              <a:t> </a:t>
            </a:r>
            <a:r>
              <a:rPr lang="en-GB" sz="2800" dirty="0" err="1"/>
              <a:t>zapletov</a:t>
            </a:r>
            <a:r>
              <a:rPr lang="en-GB" sz="2800" dirty="0"/>
              <a:t>, resin </a:t>
            </a:r>
            <a:r>
              <a:rPr lang="en-GB" sz="2800" dirty="0" err="1"/>
              <a:t>pogovori</a:t>
            </a:r>
            <a:r>
              <a:rPr lang="en-GB" sz="2800" dirty="0"/>
              <a:t> </a:t>
            </a:r>
            <a:r>
              <a:rPr lang="en-GB" sz="2800" dirty="0" err="1"/>
              <a:t>vedno</a:t>
            </a:r>
            <a:r>
              <a:rPr lang="en-GB" sz="2800" dirty="0"/>
              <a:t> </a:t>
            </a:r>
            <a:r>
              <a:rPr lang="en-GB" sz="2800" dirty="0" err="1"/>
              <a:t>izberi</a:t>
            </a:r>
            <a:r>
              <a:rPr lang="en-GB" sz="2800" dirty="0"/>
              <a:t> </a:t>
            </a:r>
            <a:r>
              <a:rPr lang="en-GB" sz="2800" dirty="0" err="1"/>
              <a:t>pogovor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štiri</a:t>
            </a:r>
            <a:r>
              <a:rPr lang="en-GB" sz="2800" dirty="0"/>
              <a:t> </a:t>
            </a:r>
            <a:r>
              <a:rPr lang="en-GB" sz="2800" dirty="0" err="1"/>
              <a:t>oči</a:t>
            </a:r>
            <a:r>
              <a:rPr lang="en-GB" sz="2800" dirty="0"/>
              <a:t> in ne </a:t>
            </a:r>
            <a:r>
              <a:rPr lang="en-GB" sz="2800" dirty="0" err="1"/>
              <a:t>splet</a:t>
            </a:r>
            <a:r>
              <a:rPr lang="en-GB" sz="2800" dirty="0"/>
              <a:t> (FB, </a:t>
            </a:r>
            <a:r>
              <a:rPr lang="en-GB" sz="2800" dirty="0" err="1"/>
              <a:t>forumi</a:t>
            </a:r>
            <a:r>
              <a:rPr lang="en-GB" sz="2800" dirty="0"/>
              <a:t>…)</a:t>
            </a:r>
          </a:p>
          <a:p>
            <a:pPr>
              <a:lnSpc>
                <a:spcPct val="110000"/>
              </a:lnSpc>
            </a:pPr>
            <a:r>
              <a:rPr lang="sl-SI" sz="2800" dirty="0"/>
              <a:t>Ko si v družbi se posveti njim in ne telefonu ter spletu.</a:t>
            </a:r>
          </a:p>
          <a:p>
            <a:pPr>
              <a:lnSpc>
                <a:spcPct val="110000"/>
              </a:lnSpc>
            </a:pPr>
            <a:r>
              <a:rPr lang="en-GB" sz="2800" dirty="0" err="1"/>
              <a:t>Zvonjenje</a:t>
            </a:r>
            <a:r>
              <a:rPr lang="en-GB" sz="2800" dirty="0"/>
              <a:t> </a:t>
            </a:r>
            <a:r>
              <a:rPr lang="en-GB" sz="2800" dirty="0" err="1"/>
              <a:t>telefona</a:t>
            </a:r>
            <a:r>
              <a:rPr lang="en-GB" sz="2800" dirty="0"/>
              <a:t> in/</a:t>
            </a:r>
            <a:r>
              <a:rPr lang="en-GB" sz="2800" dirty="0" err="1"/>
              <a:t>ali</a:t>
            </a:r>
            <a:r>
              <a:rPr lang="en-GB" sz="2800" dirty="0"/>
              <a:t> </a:t>
            </a:r>
            <a:r>
              <a:rPr lang="en-GB" sz="2800" dirty="0" err="1"/>
              <a:t>pogovarjanje</a:t>
            </a:r>
            <a:r>
              <a:rPr lang="en-GB" sz="2800" dirty="0"/>
              <a:t> v </a:t>
            </a:r>
            <a:r>
              <a:rPr lang="en-GB" sz="2800" dirty="0" err="1"/>
              <a:t>kinu</a:t>
            </a:r>
            <a:r>
              <a:rPr lang="en-GB" sz="2800" dirty="0"/>
              <a:t>, </a:t>
            </a:r>
            <a:r>
              <a:rPr lang="en-GB" sz="2800" dirty="0" err="1"/>
              <a:t>gledališču</a:t>
            </a:r>
            <a:r>
              <a:rPr lang="en-GB" sz="2800" dirty="0"/>
              <a:t>, med </a:t>
            </a:r>
            <a:r>
              <a:rPr lang="en-GB" sz="2800" dirty="0" err="1"/>
              <a:t>poukom</a:t>
            </a:r>
            <a:r>
              <a:rPr lang="en-GB" sz="2800" dirty="0"/>
              <a:t>, v </a:t>
            </a:r>
            <a:r>
              <a:rPr lang="en-GB" sz="2800" dirty="0" err="1"/>
              <a:t>bolnišnici</a:t>
            </a:r>
            <a:r>
              <a:rPr lang="en-GB" sz="2800" dirty="0"/>
              <a:t>, </a:t>
            </a:r>
            <a:r>
              <a:rPr lang="en-GB" sz="2800" dirty="0" err="1"/>
              <a:t>tudi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busu</a:t>
            </a:r>
            <a:r>
              <a:rPr lang="en-GB" sz="2800" dirty="0"/>
              <a:t> … je </a:t>
            </a:r>
            <a:r>
              <a:rPr lang="en-GB" sz="2800" dirty="0" err="1"/>
              <a:t>nedopustno</a:t>
            </a:r>
            <a:r>
              <a:rPr lang="en-GB" sz="2800" dirty="0"/>
              <a:t>.</a:t>
            </a:r>
          </a:p>
          <a:p>
            <a:pPr>
              <a:lnSpc>
                <a:spcPct val="110000"/>
              </a:lnSpc>
            </a:pPr>
            <a:endParaRPr lang="sl-SI" sz="2000" dirty="0"/>
          </a:p>
          <a:p>
            <a:pPr>
              <a:lnSpc>
                <a:spcPct val="110000"/>
              </a:lnSpc>
            </a:pPr>
            <a:endParaRPr lang="sl-SI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CE99FD-DC7C-C544-8888-4D3C3CF05AC4}"/>
              </a:ext>
            </a:extLst>
          </p:cNvPr>
          <p:cNvSpPr/>
          <p:nvPr/>
        </p:nvSpPr>
        <p:spPr>
          <a:xfrm rot="2991357" flipH="1">
            <a:off x="1960408" y="5771863"/>
            <a:ext cx="58471" cy="1057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0E54B-985A-4841-99AC-60A7C66827EF}"/>
              </a:ext>
            </a:extLst>
          </p:cNvPr>
          <p:cNvSpPr/>
          <p:nvPr/>
        </p:nvSpPr>
        <p:spPr>
          <a:xfrm rot="19814622">
            <a:off x="1485237" y="6237475"/>
            <a:ext cx="49904" cy="43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2A09F4-6970-A145-ABE5-89CB24C817CF}"/>
              </a:ext>
            </a:extLst>
          </p:cNvPr>
          <p:cNvSpPr/>
          <p:nvPr/>
        </p:nvSpPr>
        <p:spPr>
          <a:xfrm rot="18891928">
            <a:off x="5848862" y="3370102"/>
            <a:ext cx="61813" cy="548640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381506-0ABD-FC4C-B9A6-B65F230A169A}"/>
              </a:ext>
            </a:extLst>
          </p:cNvPr>
          <p:cNvSpPr/>
          <p:nvPr/>
        </p:nvSpPr>
        <p:spPr>
          <a:xfrm rot="2159445">
            <a:off x="5840934" y="3345407"/>
            <a:ext cx="61813" cy="548640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1D76BD-AF6A-E24C-B621-FF12B4A114B1}"/>
              </a:ext>
            </a:extLst>
          </p:cNvPr>
          <p:cNvSpPr/>
          <p:nvPr/>
        </p:nvSpPr>
        <p:spPr>
          <a:xfrm rot="2092559">
            <a:off x="6814386" y="6152785"/>
            <a:ext cx="61813" cy="548640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64A243-348F-7E42-8CF8-180AD4DAD427}"/>
              </a:ext>
            </a:extLst>
          </p:cNvPr>
          <p:cNvSpPr/>
          <p:nvPr/>
        </p:nvSpPr>
        <p:spPr>
          <a:xfrm rot="18891928">
            <a:off x="6814386" y="6152784"/>
            <a:ext cx="61813" cy="548640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87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744990-DADF-604A-BA34-BDBF11587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-171450"/>
            <a:ext cx="11155680" cy="692658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dirty="0"/>
            </a:br>
            <a:endParaRPr lang="sl-SI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B5D592-40CB-E646-A363-93B51F555647}"/>
              </a:ext>
            </a:extLst>
          </p:cNvPr>
          <p:cNvSpPr/>
          <p:nvPr/>
        </p:nvSpPr>
        <p:spPr>
          <a:xfrm>
            <a:off x="0" y="-29528"/>
            <a:ext cx="12192000" cy="68875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2BFA19-DFF4-6E4B-B3EE-487C175923E0}"/>
              </a:ext>
            </a:extLst>
          </p:cNvPr>
          <p:cNvSpPr/>
          <p:nvPr/>
        </p:nvSpPr>
        <p:spPr>
          <a:xfrm>
            <a:off x="4160520" y="3223260"/>
            <a:ext cx="3657600" cy="6343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KATERIM VEDENJEM SE NA SPELTU RAJE IZOGIBAJ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92A252-B27C-2F4C-A693-E7DC02608766}"/>
              </a:ext>
            </a:extLst>
          </p:cNvPr>
          <p:cNvSpPr/>
          <p:nvPr/>
        </p:nvSpPr>
        <p:spPr>
          <a:xfrm>
            <a:off x="7255191" y="561975"/>
            <a:ext cx="2697480" cy="50292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SPAMANJU, VERIŽNIM PISMOM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28B399-4435-4941-AD8F-DC21F3E33F0D}"/>
              </a:ext>
            </a:extLst>
          </p:cNvPr>
          <p:cNvSpPr/>
          <p:nvPr/>
        </p:nvSpPr>
        <p:spPr>
          <a:xfrm>
            <a:off x="8877300" y="5698807"/>
            <a:ext cx="2899410" cy="606743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IZMENJAVI NASILNIH IN PORNOGRAFSKIH VSEBIN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E91027-74EC-924A-A2FA-D8995DF697CC}"/>
              </a:ext>
            </a:extLst>
          </p:cNvPr>
          <p:cNvSpPr/>
          <p:nvPr/>
        </p:nvSpPr>
        <p:spPr>
          <a:xfrm>
            <a:off x="4173854" y="1585913"/>
            <a:ext cx="2847975" cy="634365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OBDELAVI FOTOGRAFIJ NA ŽALJIV NAČIN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BAB3BE-4184-8B4D-B084-A19C0A3FD360}"/>
              </a:ext>
            </a:extLst>
          </p:cNvPr>
          <p:cNvSpPr/>
          <p:nvPr/>
        </p:nvSpPr>
        <p:spPr>
          <a:xfrm>
            <a:off x="8603931" y="1776412"/>
            <a:ext cx="2697480" cy="89154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USTRAHOVANJU, ŽALJENJU, ŠIRJENJU GOVORIS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F99136-1BB9-EF42-A594-16E209B9A59C}"/>
              </a:ext>
            </a:extLst>
          </p:cNvPr>
          <p:cNvSpPr/>
          <p:nvPr/>
        </p:nvSpPr>
        <p:spPr>
          <a:xfrm>
            <a:off x="6096000" y="4582002"/>
            <a:ext cx="2697480" cy="595312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UPORABI IN BRSKANJU PO TUJEM TELEFONU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FE80A9-5CB4-6C43-9F17-971C90294EEE}"/>
              </a:ext>
            </a:extLst>
          </p:cNvPr>
          <p:cNvSpPr/>
          <p:nvPr/>
        </p:nvSpPr>
        <p:spPr>
          <a:xfrm>
            <a:off x="400050" y="402909"/>
            <a:ext cx="2847975" cy="634365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IZSILJEVANJU PREKO SPLTNE KAMERE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540AFA-4F9D-6A49-9AEC-DDE91C7135DA}"/>
              </a:ext>
            </a:extLst>
          </p:cNvPr>
          <p:cNvSpPr/>
          <p:nvPr/>
        </p:nvSpPr>
        <p:spPr>
          <a:xfrm>
            <a:off x="868680" y="4394596"/>
            <a:ext cx="2697480" cy="50292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KRAJI IDENTITETE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591128-42FF-E44F-81BA-C2DF68A3628F}"/>
              </a:ext>
            </a:extLst>
          </p:cNvPr>
          <p:cNvSpPr/>
          <p:nvPr/>
        </p:nvSpPr>
        <p:spPr>
          <a:xfrm>
            <a:off x="9124950" y="3608070"/>
            <a:ext cx="2899410" cy="634365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SNEMANJU PRETEPO, UČITELJIC, SOŠOLCEV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B53619-DEE8-2F47-A671-836E2C371EFD}"/>
              </a:ext>
            </a:extLst>
          </p:cNvPr>
          <p:cNvSpPr/>
          <p:nvPr/>
        </p:nvSpPr>
        <p:spPr>
          <a:xfrm>
            <a:off x="421481" y="5490209"/>
            <a:ext cx="2876550" cy="91059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OBJAVLJANJU FOTOGRAFIJ, BREZ DOVOLJENJA OSEBE, KI JE NA NJEJ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7DFB38-688B-FC49-8A6A-6AF2D6E75553}"/>
              </a:ext>
            </a:extLst>
          </p:cNvPr>
          <p:cNvSpPr/>
          <p:nvPr/>
        </p:nvSpPr>
        <p:spPr>
          <a:xfrm>
            <a:off x="4495798" y="5863588"/>
            <a:ext cx="2697480" cy="50292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ZVONENJU TELEFONA V KINU, KNJIŽNICI, ŠOLI...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02ECA6-C104-CD4F-BD90-F89C56E9DE7E}"/>
              </a:ext>
            </a:extLst>
          </p:cNvPr>
          <p:cNvSpPr/>
          <p:nvPr/>
        </p:nvSpPr>
        <p:spPr>
          <a:xfrm>
            <a:off x="400050" y="2638905"/>
            <a:ext cx="2876551" cy="838198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TELEFONIRANJU, KO VOZIŠ AVTO/KOLO (ZELO NEVARNO!)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0CFCBB-FE1A-8E42-A0B7-75EBED71704C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3368900" y="3340065"/>
            <a:ext cx="791620" cy="200378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AB1D54-0F40-9845-B51B-F6430B9D6EA5}"/>
              </a:ext>
            </a:extLst>
          </p:cNvPr>
          <p:cNvCxnSpPr>
            <a:cxnSpLocks/>
          </p:cNvCxnSpPr>
          <p:nvPr/>
        </p:nvCxnSpPr>
        <p:spPr>
          <a:xfrm>
            <a:off x="7804311" y="3842682"/>
            <a:ext cx="1281109" cy="399753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345063-1BCF-6B44-98E4-A0DCC834F3AE}"/>
              </a:ext>
            </a:extLst>
          </p:cNvPr>
          <p:cNvCxnSpPr>
            <a:cxnSpLocks/>
          </p:cNvCxnSpPr>
          <p:nvPr/>
        </p:nvCxnSpPr>
        <p:spPr>
          <a:xfrm flipV="1">
            <a:off x="7804311" y="2747488"/>
            <a:ext cx="882489" cy="818673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D977CD-1D62-3648-A3C0-5367FEAC7D7C}"/>
              </a:ext>
            </a:extLst>
          </p:cNvPr>
          <p:cNvCxnSpPr>
            <a:cxnSpLocks/>
          </p:cNvCxnSpPr>
          <p:nvPr/>
        </p:nvCxnSpPr>
        <p:spPr>
          <a:xfrm flipV="1">
            <a:off x="7071834" y="1077751"/>
            <a:ext cx="1012984" cy="2214089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FCCD48-8B65-174C-BF77-6C54EC9ED91C}"/>
              </a:ext>
            </a:extLst>
          </p:cNvPr>
          <p:cNvCxnSpPr>
            <a:cxnSpLocks/>
          </p:cNvCxnSpPr>
          <p:nvPr/>
        </p:nvCxnSpPr>
        <p:spPr>
          <a:xfrm flipH="1" flipV="1">
            <a:off x="2943105" y="1122167"/>
            <a:ext cx="1493935" cy="2101093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B82489-8DFF-BC43-9456-81EE7C6A8C90}"/>
              </a:ext>
            </a:extLst>
          </p:cNvPr>
          <p:cNvCxnSpPr>
            <a:cxnSpLocks/>
          </p:cNvCxnSpPr>
          <p:nvPr/>
        </p:nvCxnSpPr>
        <p:spPr>
          <a:xfrm flipH="1">
            <a:off x="3690072" y="3857625"/>
            <a:ext cx="1296266" cy="782317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B725CF-08DE-6B43-8DA8-D6A3EBEE842A}"/>
              </a:ext>
            </a:extLst>
          </p:cNvPr>
          <p:cNvCxnSpPr>
            <a:cxnSpLocks/>
          </p:cNvCxnSpPr>
          <p:nvPr/>
        </p:nvCxnSpPr>
        <p:spPr>
          <a:xfrm>
            <a:off x="6793231" y="3895728"/>
            <a:ext cx="274319" cy="667942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453C43C-9B08-934B-8D7C-3A5858821A08}"/>
              </a:ext>
            </a:extLst>
          </p:cNvPr>
          <p:cNvCxnSpPr>
            <a:cxnSpLocks/>
          </p:cNvCxnSpPr>
          <p:nvPr/>
        </p:nvCxnSpPr>
        <p:spPr>
          <a:xfrm flipH="1">
            <a:off x="3409710" y="3895728"/>
            <a:ext cx="1859998" cy="2049776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6A6A910-FD79-404C-87D7-64205F4506A1}"/>
              </a:ext>
            </a:extLst>
          </p:cNvPr>
          <p:cNvCxnSpPr>
            <a:cxnSpLocks/>
          </p:cNvCxnSpPr>
          <p:nvPr/>
        </p:nvCxnSpPr>
        <p:spPr>
          <a:xfrm flipH="1">
            <a:off x="5537836" y="3842682"/>
            <a:ext cx="1" cy="1894518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2ABDEED-510C-164D-8D17-9495F3D21FFB}"/>
              </a:ext>
            </a:extLst>
          </p:cNvPr>
          <p:cNvCxnSpPr>
            <a:cxnSpLocks/>
          </p:cNvCxnSpPr>
          <p:nvPr/>
        </p:nvCxnSpPr>
        <p:spPr>
          <a:xfrm flipV="1">
            <a:off x="5839775" y="2241442"/>
            <a:ext cx="0" cy="85302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C90ED83-1682-DB4C-9FDA-375D3C6D899F}"/>
              </a:ext>
            </a:extLst>
          </p:cNvPr>
          <p:cNvCxnSpPr>
            <a:cxnSpLocks/>
          </p:cNvCxnSpPr>
          <p:nvPr/>
        </p:nvCxnSpPr>
        <p:spPr>
          <a:xfrm>
            <a:off x="7444740" y="3857625"/>
            <a:ext cx="3964544" cy="176784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6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AF5F-7B55-0B4F-9236-8F9B7B27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sl-SI" dirty="0"/>
              <a:t>KAKO IZBOLJŠATI VZGOJO NA SPLETU?</a:t>
            </a:r>
          </a:p>
        </p:txBody>
      </p:sp>
      <p:pic>
        <p:nvPicPr>
          <p:cNvPr id="6" name="Picture 5" descr="A dining room table&#10;&#10;Description automatically generated">
            <a:extLst>
              <a:ext uri="{FF2B5EF4-FFF2-40B4-BE49-F238E27FC236}">
                <a16:creationId xmlns:a16="http://schemas.microsoft.com/office/drawing/2014/main" id="{E8F92CE2-472D-E747-A917-E4D03A7AB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8"/>
          <a:stretch/>
        </p:blipFill>
        <p:spPr>
          <a:xfrm>
            <a:off x="7619998" y="780235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sitting, television, monitor, screen&#10;&#10;Description automatically generated">
            <a:extLst>
              <a:ext uri="{FF2B5EF4-FFF2-40B4-BE49-F238E27FC236}">
                <a16:creationId xmlns:a16="http://schemas.microsoft.com/office/drawing/2014/main" id="{F4D37DB4-9BE9-764F-946F-B4B89272B8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71"/>
          <a:stretch/>
        </p:blipFill>
        <p:spPr>
          <a:xfrm>
            <a:off x="7619998" y="3282697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892B39-555A-40F0-9CA4-D25A6C7E3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174024"/>
              </p:ext>
            </p:extLst>
          </p:nvPr>
        </p:nvGraphicFramePr>
        <p:xfrm>
          <a:off x="1141412" y="2249487"/>
          <a:ext cx="5894388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96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6C7312-280C-5240-B21E-CA8518A2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sl-SI" sz="4000"/>
              <a:t>ŠE NEKAJ NASVETOV, KI NAJ SE TI USEDEJO V SPOMIN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7F84573-77C8-264B-9245-421B7F32F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841" y="636588"/>
            <a:ext cx="6665107" cy="5584825"/>
          </a:xfrm>
        </p:spPr>
        <p:txBody>
          <a:bodyPr anchor="ctr">
            <a:normAutofit/>
          </a:bodyPr>
          <a:lstStyle/>
          <a:p>
            <a:r>
              <a:rPr lang="sl-SI" dirty="0"/>
              <a:t>Bodi človek.</a:t>
            </a:r>
          </a:p>
          <a:p>
            <a:r>
              <a:rPr lang="sl-SI" dirty="0"/>
              <a:t>Na spletu ravnaj enako, kot v resničnem življenju.</a:t>
            </a:r>
          </a:p>
          <a:p>
            <a:r>
              <a:rPr lang="sl-SI" dirty="0"/>
              <a:t>Zavedaj se, kje si.</a:t>
            </a:r>
          </a:p>
          <a:p>
            <a:r>
              <a:rPr lang="sl-SI" dirty="0"/>
              <a:t>Izkaži se v najboljši luči.</a:t>
            </a:r>
          </a:p>
          <a:p>
            <a:r>
              <a:rPr lang="sl-SI" dirty="0"/>
              <a:t>Deli svoje znanje.</a:t>
            </a:r>
          </a:p>
          <a:p>
            <a:r>
              <a:rPr lang="sl-SI" dirty="0"/>
              <a:t>Če pride do sporov, jih imej pod kontrolo.</a:t>
            </a:r>
          </a:p>
          <a:p>
            <a:r>
              <a:rPr lang="sl-SI" dirty="0"/>
              <a:t>Spoštuj zasebnost drugih.</a:t>
            </a:r>
          </a:p>
          <a:p>
            <a:r>
              <a:rPr lang="sl-SI" dirty="0"/>
              <a:t>Ne zlorabljaj moči, ki jih imaš.</a:t>
            </a:r>
          </a:p>
          <a:p>
            <a:r>
              <a:rPr lang="sl-SI" dirty="0"/>
              <a:t>Odpusti drugim njigove napake.</a:t>
            </a:r>
          </a:p>
          <a:p>
            <a:endParaRPr lang="sl-SI" sz="18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FBBC90-D85B-204D-8EF5-23E6DB245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333" y="414339"/>
            <a:ext cx="1437345" cy="1435099"/>
          </a:xfrm>
          <a:prstGeom prst="rect">
            <a:avLst/>
          </a:prstGeom>
        </p:spPr>
      </p:pic>
      <p:pic>
        <p:nvPicPr>
          <p:cNvPr id="53" name="Picture 5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61CEA74D-23ED-5747-832F-77AF684FB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27" y="4961731"/>
            <a:ext cx="3271838" cy="16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43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690</Words>
  <Application>Microsoft Macintosh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Circuit</vt:lpstr>
      <vt:lpstr>Spletni bonton  ali  “netiketa“</vt:lpstr>
      <vt:lpstr>KAJ SPLOH JE SPLETNI BONTON?</vt:lpstr>
      <vt:lpstr>PowerPoint Presentation</vt:lpstr>
      <vt:lpstr>NAJPOMEMBNEJŠE SE JE ZAVEDATI, DA SO NA DRUGI STRANI PRAVI LJUDJE!</vt:lpstr>
      <vt:lpstr>PowerPoint Presentation</vt:lpstr>
      <vt:lpstr>PowerPoint Presentation</vt:lpstr>
      <vt:lpstr>PowerPoint Presentation</vt:lpstr>
      <vt:lpstr>KAKO IZBOLJŠATI VZGOJO NA SPLETU?</vt:lpstr>
      <vt:lpstr>ŠE NEKAJ NASVETOV, KI NAJ SE TI USEDEJO V SPOMIN</vt:lpstr>
      <vt:lpstr>PowerPoint Presentation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Spletni bonton  ali  “netiketa“</dc:title>
  <dc:creator>Hrovat, Nelli</dc:creator>
  <cp:lastModifiedBy>Hrovat, Nelli</cp:lastModifiedBy>
  <cp:revision>3</cp:revision>
  <dcterms:created xsi:type="dcterms:W3CDTF">2020-05-03T15:53:06Z</dcterms:created>
  <dcterms:modified xsi:type="dcterms:W3CDTF">2020-05-13T18:03:36Z</dcterms:modified>
</cp:coreProperties>
</file>