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273" autoAdjust="0"/>
  </p:normalViewPr>
  <p:slideViewPr>
    <p:cSldViewPr snapToGrid="0">
      <p:cViewPr>
        <p:scale>
          <a:sx n="66" d="100"/>
          <a:sy n="66" d="100"/>
        </p:scale>
        <p:origin x="33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22E18-F69C-483D-920B-F7D9F621F15F}" type="datetimeFigureOut">
              <a:rPr lang="sl-SI" smtClean="0"/>
              <a:t>18. 06. 2020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6ED33-F53D-4E57-B54E-D5BB37A7905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924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writing-pen-man-ink-paper-pencils-1149962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users/Free-Photos-242387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Mk_Zv7nB8&amp;t=3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channel/UC8c-Bf9v0muRE4eEO3KfoTw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602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Slika 1: Spletni bonton, Avtor:</a:t>
            </a:r>
            <a:r>
              <a:rPr lang="sl-SI" baseline="0" dirty="0" smtClean="0"/>
              <a:t> Klavdija Gregorčič (osebni arhiv)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364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i="0" dirty="0" smtClean="0"/>
              <a:t>Slika 2: Telefon, vir: </a:t>
            </a:r>
            <a:r>
              <a:rPr lang="sl-SI" altLang="sl-SI" i="0" dirty="0" err="1" smtClean="0"/>
              <a:t>Pixabay</a:t>
            </a:r>
            <a:r>
              <a:rPr lang="sl-SI" altLang="sl-SI" i="0" dirty="0" smtClean="0"/>
              <a:t>: https://pixabay.com/photos/iphone-smartphone-apps-apple-inc-410324/, CC0, Avtor: JESHOOTS-</a:t>
            </a:r>
            <a:r>
              <a:rPr lang="sl-SI" altLang="sl-SI" i="0" dirty="0" err="1" smtClean="0"/>
              <a:t>com</a:t>
            </a:r>
            <a:endParaRPr lang="sl-SI" altLang="sl-SI" i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Slika 3: Fotografiranje, </a:t>
            </a:r>
            <a:r>
              <a:rPr lang="sl-SI" dirty="0" smtClean="0"/>
              <a:t>Avtor:</a:t>
            </a:r>
            <a:r>
              <a:rPr lang="sl-SI" baseline="0" dirty="0" smtClean="0"/>
              <a:t> Klavdija Gregorčič (osebni arhiv)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Slika 4: Fotografiranje, </a:t>
            </a:r>
            <a:r>
              <a:rPr lang="sl-SI" dirty="0" smtClean="0"/>
              <a:t>Avtor:</a:t>
            </a:r>
            <a:r>
              <a:rPr lang="sl-SI" baseline="0" dirty="0" smtClean="0"/>
              <a:t> Klavdija Gregorčič (osebni arhiv)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baseline="0" dirty="0" smtClean="0"/>
          </a:p>
          <a:p>
            <a:pPr eaLnBrk="1" hangingPunct="1"/>
            <a:endParaRPr lang="sl-SI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8335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i="0" dirty="0" smtClean="0"/>
              <a:t>Slika 5: Pisanje pisma, vir: </a:t>
            </a:r>
            <a:r>
              <a:rPr lang="sl-SI" altLang="sl-SI" i="0" dirty="0" err="1" smtClean="0"/>
              <a:t>Pixabay</a:t>
            </a:r>
            <a:r>
              <a:rPr lang="sl-SI" altLang="sl-SI" i="0" dirty="0" smtClean="0"/>
              <a:t>;</a:t>
            </a:r>
            <a:r>
              <a:rPr lang="sl-SI" altLang="sl-SI" i="0" baseline="0" dirty="0" smtClean="0"/>
              <a:t> </a:t>
            </a:r>
            <a:r>
              <a:rPr lang="sl-SI" dirty="0" smtClean="0">
                <a:hlinkClick r:id="rId3"/>
              </a:rPr>
              <a:t>https://pixabay.com/photos/writing-pen-man-ink-paper-pencils-1149962/</a:t>
            </a:r>
            <a:r>
              <a:rPr lang="sl-SI" altLang="sl-SI" i="0" dirty="0" smtClean="0"/>
              <a:t>, CC0, Avtor:</a:t>
            </a:r>
            <a:r>
              <a:rPr lang="sl-SI" altLang="sl-SI" i="0" baseline="0" dirty="0" smtClean="0"/>
              <a:t> </a:t>
            </a:r>
            <a:r>
              <a:rPr lang="sl-SI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Free-Photos</a:t>
            </a:r>
            <a:endParaRPr lang="sl-SI" altLang="sl-SI" i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i="0" dirty="0" smtClean="0"/>
              <a:t>Slika 6: Spor, vir: </a:t>
            </a:r>
            <a:r>
              <a:rPr lang="sl-SI" altLang="sl-SI" i="0" dirty="0" err="1" smtClean="0"/>
              <a:t>Pixabay</a:t>
            </a:r>
            <a:r>
              <a:rPr lang="sl-SI" altLang="sl-SI" i="0" dirty="0" smtClean="0"/>
              <a:t>: https://pixabay.com/photos/woman-desperate-sad-tears-cry-1006100/, CC0, Avtor: </a:t>
            </a:r>
            <a:r>
              <a:rPr lang="sl-SI" altLang="sl-SI" i="0" dirty="0" err="1" smtClean="0"/>
              <a:t>Counselling</a:t>
            </a:r>
            <a:endParaRPr lang="sl-SI" altLang="sl-SI" i="0" dirty="0" smtClean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775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i="0" dirty="0" smtClean="0"/>
              <a:t>Slika 7: Pogovor</a:t>
            </a:r>
            <a:r>
              <a:rPr lang="sl-SI" altLang="sl-SI" i="0" baseline="0" dirty="0" smtClean="0"/>
              <a:t> s prijatelji</a:t>
            </a:r>
            <a:r>
              <a:rPr lang="sl-SI" altLang="sl-SI" i="0" dirty="0" smtClean="0"/>
              <a:t>, vir: </a:t>
            </a:r>
            <a:r>
              <a:rPr lang="sl-SI" altLang="sl-SI" i="0" dirty="0" err="1" smtClean="0"/>
              <a:t>Pixabay</a:t>
            </a:r>
            <a:r>
              <a:rPr lang="sl-SI" altLang="sl-SI" i="0" dirty="0" smtClean="0"/>
              <a:t>: https://pixabay.com/photos/people-girl-women-friends-talking-2575361/, CC0, Avtor:</a:t>
            </a:r>
            <a:r>
              <a:rPr lang="sl-SI" altLang="sl-SI" i="0" baseline="0" dirty="0" smtClean="0"/>
              <a:t> </a:t>
            </a:r>
            <a:r>
              <a:rPr lang="sl-SI" altLang="sl-SI" i="0" baseline="0" dirty="0" err="1" smtClean="0"/>
              <a:t>StockSnap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543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altLang="sl-SI" i="0" dirty="0" smtClean="0"/>
              <a:t>Slika 8: Zasebnost, vir: </a:t>
            </a:r>
            <a:r>
              <a:rPr lang="sl-SI" altLang="sl-SI" i="0" dirty="0" err="1" smtClean="0"/>
              <a:t>Pixabay</a:t>
            </a:r>
            <a:r>
              <a:rPr lang="sl-SI" altLang="sl-SI" i="0" dirty="0" smtClean="0"/>
              <a:t>: https://pixabay.com/photos/cyber-security-smartphone-cell-phone-2765707/, CC0, Avtor:</a:t>
            </a:r>
            <a:r>
              <a:rPr lang="sl-SI" altLang="sl-SI" i="0" baseline="0" dirty="0" smtClean="0"/>
              <a:t> </a:t>
            </a:r>
            <a:r>
              <a:rPr lang="sl-SI" altLang="sl-SI" i="0" baseline="0" dirty="0" err="1" smtClean="0"/>
              <a:t>BiljaST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496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Slika 9: Učenje otroka, vir: </a:t>
            </a:r>
            <a:r>
              <a:rPr lang="sl-SI" dirty="0" err="1" smtClean="0"/>
              <a:t>Piexels</a:t>
            </a:r>
            <a:r>
              <a:rPr lang="sl-SI" dirty="0" smtClean="0"/>
              <a:t>: https://www.pexels.com/photo/photo-of-woman-teaching-his-son-4145354/, CC0, Avtor:</a:t>
            </a:r>
            <a:r>
              <a:rPr lang="sl-SI" baseline="0" dirty="0" smtClean="0"/>
              <a:t> Julia M </a:t>
            </a:r>
            <a:r>
              <a:rPr lang="sl-SI" baseline="0" dirty="0" err="1" smtClean="0"/>
              <a:t>Cameron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159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Video:</a:t>
            </a:r>
            <a:r>
              <a:rPr lang="sl-SI" baseline="0" dirty="0" smtClean="0"/>
              <a:t> Spletni bonton, vir: </a:t>
            </a:r>
            <a:r>
              <a:rPr lang="sl-SI" dirty="0" smtClean="0">
                <a:hlinkClick r:id="rId3"/>
              </a:rPr>
              <a:t>https://www.youtube.com/watch?v=FWMk_Zv7nB8&amp;t=3s</a:t>
            </a:r>
            <a:r>
              <a:rPr lang="sl-SI" dirty="0" smtClean="0"/>
              <a:t>, avtor:</a:t>
            </a:r>
            <a:r>
              <a:rPr lang="sl-SI" baseline="0" dirty="0" smtClean="0"/>
              <a:t> </a:t>
            </a:r>
            <a:r>
              <a:rPr lang="sl-S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Angel </a:t>
            </a:r>
            <a:r>
              <a:rPr lang="sl-S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Rivera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ED33-F53D-4E57-B54E-D5BB37A79052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959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Mk_Zv7nB8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arno-zavetje.si/netiquette-ali-internetni-bonton/" TargetMode="External"/><Relationship Id="rId2" Type="http://schemas.openxmlformats.org/officeDocument/2006/relationships/hyperlink" Target="https://safe.si/nasveti/obnasanje-na-spletu/spletni-in-mobilni-bont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SPLETNI BONTON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06731" y="3956278"/>
            <a:ext cx="8817429" cy="290172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AVTORICA: Klavdija Gregorčič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MENTORICA: mag. Alenka Žerovnik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Razredni pouk, IKT, 1. letnik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Univerza v Ljubljani, Pedagoška fakulteta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17. 6. 2020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2543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Kaj je spletni bonton oz. etika?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502229" y="2495006"/>
            <a:ext cx="5708469" cy="836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02229" y="2756262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Spletni bonton = 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pravila obnašanja na spletu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502229" y="3710940"/>
            <a:ext cx="5708469" cy="836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Spletna etika </a:t>
            </a:r>
            <a:r>
              <a:rPr lang="sl-S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vzorno in odgovorno vedenje na spletu ter tak odnos do drugih ljudi, kot ga želiš zase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370" y="1231145"/>
            <a:ext cx="3868083" cy="5106517"/>
          </a:xfrm>
          <a:prstGeom prst="rect">
            <a:avLst/>
          </a:prstGeom>
        </p:spPr>
      </p:pic>
      <p:pic>
        <p:nvPicPr>
          <p:cNvPr id="1028" name="Picture 4" descr="Licenca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252" y="6337662"/>
            <a:ext cx="1219201" cy="4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Pravila lepega vedenja na spletu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1600" y="1973942"/>
            <a:ext cx="9601200" cy="4593771"/>
          </a:xfrm>
        </p:spPr>
        <p:txBody>
          <a:bodyPr/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Česar ne bi rekel v živo, ne natipkaj </a:t>
            </a:r>
            <a:r>
              <a:rPr lang="sl-S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endParaRPr lang="sl-S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Osebo, ki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jo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želiš fotografirati, najprej vprašaj za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dovoljenje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246" y="1558458"/>
            <a:ext cx="2755183" cy="18353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797" y="2860405"/>
            <a:ext cx="2336006" cy="35062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886" y="4266471"/>
            <a:ext cx="3091543" cy="218583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154" y="6443227"/>
            <a:ext cx="1219306" cy="42675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263" y="6354334"/>
            <a:ext cx="121930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503008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Pravila lepega vedenja na spletu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Ne razpošiljaj sporočil, slik, video posnetkov, ki nekomu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škodijo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Ne peri umazanega perila na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spletu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širi nestrpnosti in sovražnega govora na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spletu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Writing, Pen, Man, Ink, Paper, Pencils, Hands, Fi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43" y="1029606"/>
            <a:ext cx="2913289" cy="194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638" y="3657599"/>
            <a:ext cx="3522464" cy="19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Pravila lepega vedenja na spletu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70000" y="2025770"/>
            <a:ext cx="9601200" cy="5210629"/>
          </a:xfrm>
        </p:spPr>
        <p:txBody>
          <a:bodyPr>
            <a:normAutofit/>
          </a:bodyPr>
          <a:lstStyle/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si z nekom v družbi, se posvečaj tej osebi in ne preverjaj neprestano, kaj se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dogaja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na tvojem mobilnem telefonu, Facebooku 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>
              <a:buNone/>
            </a:pPr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Izogibaj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se ustrahovanju, nadlegovanju, žaljenju, širjenju govoric, razpošiljanju žaljivih fotografij preko spleta ali mobilne naprave</a:t>
            </a:r>
          </a:p>
          <a:p>
            <a:pPr marL="0" indent="0"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90" y="2820343"/>
            <a:ext cx="3915954" cy="23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Pravila lepega vedenja na spletu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če kdo pusti svoj telefon dostopen in ne zaklenjen, to ne pomeni, da lahko po njem brskaš in ga uporabljaš, kajti v telefonu imamo tudi zasebne fotografije, sporočila in podatke in vsak pa ima pravico do zasebnosti.</a:t>
            </a:r>
          </a:p>
          <a:p>
            <a:pPr marL="0" indent="0">
              <a:buNone/>
            </a:pP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5" y="3542211"/>
            <a:ext cx="3988526" cy="26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0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čenje otrok o spletnem bontonu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Biti jim moramo dober vzgled.</a:t>
            </a: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Pokažemo jim nevarnosti spleta ter jim predstavimo posledice.</a:t>
            </a: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Poskušamo jim razložiti, da ne smejo vsemu verjeti, kar vidijo na spletu.</a:t>
            </a:r>
          </a:p>
          <a:p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Poskušamo jim razložiti internetno prijateljstvo, da to ni </a:t>
            </a:r>
            <a:b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nujno pravo prijateljstvo.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65" y="3608614"/>
            <a:ext cx="3555764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FWMk_Zv7nB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5108" y="1150257"/>
            <a:ext cx="8858149" cy="498270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107" y="205882"/>
            <a:ext cx="7036777" cy="871804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326763" y="441729"/>
            <a:ext cx="6765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 konec si oglej še kratek video o spletnem bontonu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55914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Viri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71600" y="1741713"/>
            <a:ext cx="9601200" cy="4005943"/>
          </a:xfrm>
        </p:spPr>
        <p:txBody>
          <a:bodyPr/>
          <a:lstStyle/>
          <a:p>
            <a:r>
              <a:rPr lang="sl-SI" dirty="0" smtClean="0"/>
              <a:t>Spletni bonton, pridobljeno </a:t>
            </a:r>
            <a:r>
              <a:rPr lang="sl-SI" dirty="0"/>
              <a:t>s: </a:t>
            </a: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safe.si/nasveti/obnasanje-na-spletu/spletni-in-mobilni-bonton</a:t>
            </a:r>
            <a:r>
              <a:rPr lang="sl-SI" dirty="0" smtClean="0"/>
              <a:t>.</a:t>
            </a:r>
          </a:p>
          <a:p>
            <a:r>
              <a:rPr lang="sl-SI" dirty="0"/>
              <a:t>Spletni bonton, pridobljeno s: </a:t>
            </a:r>
            <a:r>
              <a:rPr lang="sl-SI" dirty="0">
                <a:hlinkClick r:id="rId3"/>
              </a:rPr>
              <a:t>http://varno-zavetje.si/netiquette-ali-internetni-bonton</a:t>
            </a:r>
            <a:r>
              <a:rPr lang="sl-SI" dirty="0" smtClean="0">
                <a:hlinkClick r:id="rId3"/>
              </a:rPr>
              <a:t>/</a:t>
            </a:r>
            <a:r>
              <a:rPr lang="sl-SI" dirty="0" smtClean="0"/>
              <a:t>.</a:t>
            </a:r>
          </a:p>
          <a:p>
            <a:r>
              <a:rPr lang="sl-SI" dirty="0" smtClean="0"/>
              <a:t>Viri slik in videa navedeni pod opombami na vsaki drsnici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6627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Obrezovanje</Template>
  <TotalTime>70</TotalTime>
  <Words>474</Words>
  <Application>Microsoft Office PowerPoint</Application>
  <PresentationFormat>Širokozaslonsko</PresentationFormat>
  <Paragraphs>65</Paragraphs>
  <Slides>9</Slides>
  <Notes>8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Franklin Gothic Book</vt:lpstr>
      <vt:lpstr>Crop</vt:lpstr>
      <vt:lpstr>SPLETNI BONTON</vt:lpstr>
      <vt:lpstr>Kaj je spletni bonton oz. etika?  </vt:lpstr>
      <vt:lpstr>Pravila lepega vedenja na spletu  </vt:lpstr>
      <vt:lpstr>Pravila lepega vedenja na spletu  </vt:lpstr>
      <vt:lpstr>Pravila lepega vedenja na spletu  </vt:lpstr>
      <vt:lpstr>Pravila lepega vedenja na spletu  </vt:lpstr>
      <vt:lpstr>Učenje otrok o spletnem bontonu    </vt:lpstr>
      <vt:lpstr>PowerPointova predstavitev</vt:lpstr>
      <vt:lpstr>Viri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SPLETNI BONTON</dc:title>
  <dc:creator>Klavdija Gregorčič</dc:creator>
  <cp:lastModifiedBy>Klavdija Gregorčič</cp:lastModifiedBy>
  <cp:revision>10</cp:revision>
  <dcterms:created xsi:type="dcterms:W3CDTF">2020-06-18T07:19:58Z</dcterms:created>
  <dcterms:modified xsi:type="dcterms:W3CDTF">2020-06-18T08:30:20Z</dcterms:modified>
</cp:coreProperties>
</file>