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6330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381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13212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6825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kartice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290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nično ali neresnič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14341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94740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1319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4203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75422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9699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47337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70050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0437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895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9897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43682-DF26-4720-B424-736F82B9E15D}" type="datetimeFigureOut">
              <a:rPr lang="sl-SI" smtClean="0"/>
              <a:t>19. 08. 2020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AF099B-102F-4211-8DFC-FD3E7D596852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593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gbzw9cx044?feature=oembed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afe.si/nasveti/druzabna-omrezja/spletna-druzabna-omrezja-10-naj-nasvetov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s://safe.si/nasveti/moja-identiteta-in-zasebnost/zascita-zasebnosti-nasvet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afe.si/video/risanke-ovcesk/maskarada-lazno-predstavljanje-na-internetu" TargetMode="External"/><Relationship Id="rId5" Type="http://schemas.openxmlformats.org/officeDocument/2006/relationships/hyperlink" Target="https://pixabay.com/" TargetMode="External"/><Relationship Id="rId4" Type="http://schemas.openxmlformats.org/officeDocument/2006/relationships/hyperlink" Target="https://safe.si/nasveti/zascita-racunalnika-in-mobilnih-naprav/zascita-racunalnika-in-mobilnih-naprav-10-naj-nasvet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6465BE-4F3C-44BC-91DB-FCB862846E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1081" y="406528"/>
            <a:ext cx="10058400" cy="1422273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/>
              <a:t>NASVETI ZA VARNOST </a:t>
            </a:r>
            <a:br>
              <a:rPr lang="sl-SI" dirty="0"/>
            </a:br>
            <a:r>
              <a:rPr lang="sl-SI" dirty="0"/>
              <a:t>NA SPLETU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1026D56-C532-4A18-B7FB-5F1B16DDB8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2739" y="5324475"/>
            <a:ext cx="7255086" cy="1043981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sl-SI" dirty="0"/>
              <a:t>Avtorica: Sonček</a:t>
            </a:r>
          </a:p>
          <a:p>
            <a:pPr algn="ctr"/>
            <a:r>
              <a:rPr lang="sl-SI" dirty="0"/>
              <a:t>Mentor: mag. Alenka Žerovnik</a:t>
            </a:r>
          </a:p>
          <a:p>
            <a:pPr algn="ctr"/>
            <a:r>
              <a:rPr lang="sl-SI" dirty="0"/>
              <a:t>Razredni pouk, IKT v izobraževanju, !. letnik</a:t>
            </a:r>
          </a:p>
          <a:p>
            <a:pPr algn="ctr"/>
            <a:r>
              <a:rPr lang="sl-SI" dirty="0"/>
              <a:t>Univerza v Ljubljani, Pedagoška fakulteta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4AA88ABE-D225-448C-971D-3C3B3393D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594" y="1916158"/>
            <a:ext cx="4905375" cy="2847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DAE6A7EE-1826-4421-86CF-C2EB27E2C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925" y="4357687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23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3D6690-2A76-4BD3-BB98-E85CB2118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42975"/>
          </a:xfrm>
        </p:spPr>
        <p:txBody>
          <a:bodyPr/>
          <a:lstStyle/>
          <a:p>
            <a:pPr algn="ctr"/>
            <a:r>
              <a:rPr lang="sl-SI" dirty="0"/>
              <a:t>Zaščita zasebnosti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8FC1EBC-AFCF-4388-91F7-C48AA51B3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47801"/>
            <a:ext cx="8596668" cy="4593562"/>
          </a:xfrm>
        </p:spPr>
        <p:txBody>
          <a:bodyPr/>
          <a:lstStyle/>
          <a:p>
            <a:r>
              <a:rPr lang="sl-SI" dirty="0"/>
              <a:t>Uporabljaj </a:t>
            </a:r>
            <a:r>
              <a:rPr lang="sl-SI" b="1" dirty="0"/>
              <a:t>dolga in zapletena gesla</a:t>
            </a:r>
            <a:r>
              <a:rPr lang="sl-SI" dirty="0"/>
              <a:t>, različna na različnih spletnih straneh, menjaj jih pogosto. Zelo pomembno, da svojih gesel ne razkriješ nikomur!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Svoj profil na socialnih omrežjih nastavi na </a:t>
            </a:r>
            <a:r>
              <a:rPr lang="sl-SI" b="1" dirty="0"/>
              <a:t>zasebnega</a:t>
            </a:r>
            <a:r>
              <a:rPr lang="sl-SI" dirty="0"/>
              <a:t>.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b="1" dirty="0"/>
              <a:t>Izključi spletno kamero</a:t>
            </a:r>
            <a:r>
              <a:rPr lang="sl-SI" dirty="0"/>
              <a:t>, ko ta ni v uporabi</a:t>
            </a:r>
          </a:p>
          <a:p>
            <a:endParaRPr lang="sl-SI" dirty="0"/>
          </a:p>
          <a:p>
            <a:r>
              <a:rPr lang="pl-PL" dirty="0"/>
              <a:t>Na spletu </a:t>
            </a:r>
            <a:r>
              <a:rPr lang="pl-PL" b="1" dirty="0"/>
              <a:t>ne objavljaj svojih osebnih podatkov</a:t>
            </a:r>
            <a:r>
              <a:rPr lang="pl-PL" dirty="0"/>
              <a:t>: </a:t>
            </a:r>
          </a:p>
          <a:p>
            <a:pPr marL="0" indent="0">
              <a:buNone/>
            </a:pPr>
            <a:r>
              <a:rPr lang="pl-PL" dirty="0"/>
              <a:t>telefonske številke, kraja bivanja, </a:t>
            </a:r>
          </a:p>
          <a:p>
            <a:pPr marL="0" indent="0">
              <a:buNone/>
            </a:pPr>
            <a:r>
              <a:rPr lang="pl-PL" dirty="0"/>
              <a:t>davčna številka, številka kreditne kartice</a:t>
            </a:r>
          </a:p>
          <a:p>
            <a:endParaRPr lang="pl-PL" dirty="0"/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F5A9249-4590-4493-96CF-DE869F3EB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131" y="3041525"/>
            <a:ext cx="4964535" cy="3308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1B70B89-1C86-41EC-9EF8-4CB926C63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7975" y="5893725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147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9A91B07-8A67-4216-ACC3-8ABE55BD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114425"/>
          </a:xfrm>
        </p:spPr>
        <p:txBody>
          <a:bodyPr/>
          <a:lstStyle/>
          <a:p>
            <a:pPr algn="ctr"/>
            <a:r>
              <a:rPr lang="sl-SI" dirty="0"/>
              <a:t>Odnos do </a:t>
            </a:r>
            <a:r>
              <a:rPr lang="sl-SI"/>
              <a:t>socialnih omrežij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76F4B36-599B-4D17-AC1A-0E82A021A9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76375"/>
            <a:ext cx="8596668" cy="4564987"/>
          </a:xfrm>
        </p:spPr>
        <p:txBody>
          <a:bodyPr/>
          <a:lstStyle/>
          <a:p>
            <a:r>
              <a:rPr lang="sl-SI" dirty="0"/>
              <a:t>Dvakrat premisli o negativnih posledicah, ki jih lahko prinese </a:t>
            </a:r>
            <a:r>
              <a:rPr lang="sl-SI" b="1" dirty="0"/>
              <a:t>objavljena slika</a:t>
            </a:r>
          </a:p>
          <a:p>
            <a:endParaRPr lang="sl-SI" dirty="0"/>
          </a:p>
          <a:p>
            <a:r>
              <a:rPr lang="sl-SI" dirty="0"/>
              <a:t>Upoštevaj </a:t>
            </a:r>
            <a:r>
              <a:rPr lang="sl-SI" b="1" dirty="0"/>
              <a:t>starostno omejitev </a:t>
            </a:r>
            <a:r>
              <a:rPr lang="sl-SI" dirty="0"/>
              <a:t>družabnih omrežij</a:t>
            </a:r>
          </a:p>
          <a:p>
            <a:endParaRPr lang="sl-SI" dirty="0"/>
          </a:p>
          <a:p>
            <a:r>
              <a:rPr lang="sl-SI" dirty="0"/>
              <a:t>Ne sprejemaj želj za prijateljstvo od ljudi, ki jih ne poznaš</a:t>
            </a:r>
          </a:p>
          <a:p>
            <a:endParaRPr lang="sl-SI" dirty="0"/>
          </a:p>
          <a:p>
            <a:r>
              <a:rPr lang="sl-SI" dirty="0"/>
              <a:t>Ne odpiraj sporočil od </a:t>
            </a:r>
            <a:r>
              <a:rPr lang="sl-SI" b="1" dirty="0"/>
              <a:t>neznancev</a:t>
            </a:r>
            <a:r>
              <a:rPr lang="sl-SI" dirty="0"/>
              <a:t>, ne zaupaj neznancem</a:t>
            </a:r>
          </a:p>
          <a:p>
            <a:endParaRPr lang="sl-SI" dirty="0"/>
          </a:p>
          <a:p>
            <a:r>
              <a:rPr lang="sl-SI" b="1" dirty="0"/>
              <a:t>Spoštuj zasebnost drugih </a:t>
            </a:r>
            <a:r>
              <a:rPr lang="sl-SI" dirty="0"/>
              <a:t>in ne objavljaj njihovih slik brez dovoljenja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157D4B3-5238-4009-80A3-3EF25876E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4822" y="2017356"/>
            <a:ext cx="2719052" cy="484064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575B206-5D6C-486C-BD12-34527C7B0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6223" y="6368783"/>
            <a:ext cx="835224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619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0EAB0A6-2EF4-4977-860E-E509D8F02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28675"/>
            <a:ext cx="8596668" cy="521268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Animacijsko predstavljeno opozorilo mladim naj ne zaupajo neznancem na spletu</a:t>
            </a:r>
          </a:p>
        </p:txBody>
      </p:sp>
      <p:pic>
        <p:nvPicPr>
          <p:cNvPr id="4" name="Predstavnost v spletu 3" title="Maškarada (možnost vklopa podnapisov)">
            <a:hlinkClick r:id="" action="ppaction://media"/>
            <a:extLst>
              <a:ext uri="{FF2B5EF4-FFF2-40B4-BE49-F238E27FC236}">
                <a16:creationId xmlns:a16="http://schemas.microsoft.com/office/drawing/2014/main" id="{82DAB7B2-1D63-48A8-9C42-25068B46278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27668" y="1600200"/>
            <a:ext cx="6506868" cy="366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55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325BD31-C4EA-4561-A932-A7DB3976A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6775"/>
          </a:xfrm>
        </p:spPr>
        <p:txBody>
          <a:bodyPr/>
          <a:lstStyle/>
          <a:p>
            <a:pPr algn="ctr"/>
            <a:r>
              <a:rPr lang="sl-SI" dirty="0"/>
              <a:t>Zaščita računalnika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1FC1D6D-6EE6-4D57-A75E-F4D09867F1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81151"/>
            <a:ext cx="8596668" cy="4460212"/>
          </a:xfrm>
        </p:spPr>
        <p:txBody>
          <a:bodyPr/>
          <a:lstStyle/>
          <a:p>
            <a:r>
              <a:rPr lang="sl-SI" dirty="0"/>
              <a:t>Na računalnik namesti posodobljen </a:t>
            </a:r>
            <a:r>
              <a:rPr lang="sl-SI" dirty="0" err="1"/>
              <a:t>antivirusni</a:t>
            </a:r>
            <a:r>
              <a:rPr lang="sl-SI" dirty="0"/>
              <a:t> program</a:t>
            </a:r>
          </a:p>
          <a:p>
            <a:r>
              <a:rPr lang="sl-SI" dirty="0"/>
              <a:t>Vklopi požarni zid</a:t>
            </a:r>
          </a:p>
          <a:p>
            <a:r>
              <a:rPr lang="sl-SI" dirty="0"/>
              <a:t>Domače brezžično omrežje zaščitite z geslom</a:t>
            </a:r>
          </a:p>
          <a:p>
            <a:r>
              <a:rPr lang="sl-SI" dirty="0"/>
              <a:t>Ne odpirajte priponk ter sumljivih povezav na spletu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4C36AAFE-3B30-4B0B-9BE3-12BCFBC94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5995" y="2157413"/>
            <a:ext cx="3984906" cy="424379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666C8BEC-DDA7-4F89-86A4-D2B92518B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5" y="6032249"/>
            <a:ext cx="838200" cy="295275"/>
          </a:xfrm>
          <a:prstGeom prst="rect">
            <a:avLst/>
          </a:prstGeom>
        </p:spPr>
      </p:pic>
      <p:sp>
        <p:nvSpPr>
          <p:cNvPr id="12" name="Puščica: upognjeno gor 11">
            <a:extLst>
              <a:ext uri="{FF2B5EF4-FFF2-40B4-BE49-F238E27FC236}">
                <a16:creationId xmlns:a16="http://schemas.microsoft.com/office/drawing/2014/main" id="{C350C1B3-DB41-4F73-8810-75CCB36A1466}"/>
              </a:ext>
            </a:extLst>
          </p:cNvPr>
          <p:cNvSpPr/>
          <p:nvPr/>
        </p:nvSpPr>
        <p:spPr>
          <a:xfrm rot="5400000">
            <a:off x="5473884" y="3444199"/>
            <a:ext cx="1400175" cy="1181100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949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značba mesta vsebine 8">
            <a:extLst>
              <a:ext uri="{FF2B5EF4-FFF2-40B4-BE49-F238E27FC236}">
                <a16:creationId xmlns:a16="http://schemas.microsoft.com/office/drawing/2014/main" id="{AB7B5B91-A349-4F47-B279-AF015346DF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27" y="718939"/>
            <a:ext cx="6779948" cy="5084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2B6A5BFB-8349-474C-89FE-102CEE7AB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5" y="5915223"/>
            <a:ext cx="838200" cy="29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48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24B139-6EF2-40FF-A75F-2787E445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2950"/>
          </a:xfrm>
        </p:spPr>
        <p:txBody>
          <a:bodyPr/>
          <a:lstStyle/>
          <a:p>
            <a:pPr algn="ctr"/>
            <a:r>
              <a:rPr lang="sl-SI" dirty="0"/>
              <a:t>Viri: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8485AC1F-E6B2-4A75-A19B-0A7C881C0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81151"/>
            <a:ext cx="9200091" cy="4460212"/>
          </a:xfrm>
        </p:spPr>
        <p:txBody>
          <a:bodyPr/>
          <a:lstStyle/>
          <a:p>
            <a:r>
              <a:rPr lang="sl-SI" dirty="0"/>
              <a:t>Zaščita zasebnosti pridobljeno s: </a:t>
            </a:r>
            <a:r>
              <a:rPr lang="sl-SI" dirty="0">
                <a:hlinkClick r:id="rId2"/>
              </a:rPr>
              <a:t>https://safe.si/nasveti/moja-identiteta-in-zasebnost/zascita-zasebnosti-nasveti</a:t>
            </a:r>
            <a:endParaRPr lang="sl-SI" dirty="0"/>
          </a:p>
          <a:p>
            <a:r>
              <a:rPr lang="sl-SI" dirty="0"/>
              <a:t>Odnos do socialnih omrežji pridobljeno s: </a:t>
            </a:r>
            <a:r>
              <a:rPr lang="sl-SI" dirty="0">
                <a:hlinkClick r:id="rId3"/>
              </a:rPr>
              <a:t>https://safe.si/nasveti/druzabna-omrezja/spletna-druzabna-omrezja-10-naj-nasvetov</a:t>
            </a:r>
            <a:endParaRPr lang="sl-SI" dirty="0"/>
          </a:p>
          <a:p>
            <a:r>
              <a:rPr lang="sl-SI" dirty="0"/>
              <a:t>Zaščita računalnika pridobljeno s: </a:t>
            </a:r>
            <a:r>
              <a:rPr lang="sl-SI" dirty="0">
                <a:hlinkClick r:id="rId4"/>
              </a:rPr>
              <a:t>https://safe.si/nasveti/zascita-racunalnika-in-mobilnih-naprav/zascita-racunalnika-in-mobilnih-naprav-10-naj-nasvetov</a:t>
            </a:r>
            <a:endParaRPr lang="sl-SI" dirty="0"/>
          </a:p>
          <a:p>
            <a:r>
              <a:rPr lang="sl-SI" dirty="0"/>
              <a:t>Slike pridobljene s: </a:t>
            </a:r>
            <a:r>
              <a:rPr lang="sl-SI" dirty="0">
                <a:hlinkClick r:id="rId5"/>
              </a:rPr>
              <a:t>https://pixabay.com/</a:t>
            </a:r>
            <a:endParaRPr lang="sl-SI" dirty="0"/>
          </a:p>
          <a:p>
            <a:r>
              <a:rPr lang="sl-SI" dirty="0"/>
              <a:t>Ostale slike označene z licenco              so avtorske</a:t>
            </a:r>
          </a:p>
          <a:p>
            <a:r>
              <a:rPr lang="sl-SI" dirty="0"/>
              <a:t>Videoposnetek pridobljen s: </a:t>
            </a:r>
            <a:r>
              <a:rPr lang="sl-SI" dirty="0">
                <a:hlinkClick r:id="rId6"/>
              </a:rPr>
              <a:t>https://safe.si/video/risanke-ovcesk/maskarada-lazno-predstavljanje-na-internetu</a:t>
            </a:r>
            <a:endParaRPr lang="sl-SI" dirty="0"/>
          </a:p>
          <a:p>
            <a:endParaRPr lang="sl-SI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3E8AFD5-AE19-4F22-95DF-1F29EBF677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0889" y="4054208"/>
            <a:ext cx="841321" cy="2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30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Gladko">
  <a:themeElements>
    <a:clrScheme name="Gladk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Gladk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dk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133</TotalTime>
  <Words>267</Words>
  <Application>Microsoft Office PowerPoint</Application>
  <PresentationFormat>Širokozaslonsko</PresentationFormat>
  <Paragraphs>39</Paragraphs>
  <Slides>7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Gladko</vt:lpstr>
      <vt:lpstr>NASVETI ZA VARNOST  NA SPLETU</vt:lpstr>
      <vt:lpstr>Zaščita zasebnosti</vt:lpstr>
      <vt:lpstr>Odnos do socialnih omrežij</vt:lpstr>
      <vt:lpstr>PowerPointova predstavitev</vt:lpstr>
      <vt:lpstr>Zaščita računalnika</vt:lpstr>
      <vt:lpstr>PowerPointova predstavitev</vt:lpstr>
      <vt:lpstr>Viri: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VARNOST NA SPLETU</dc:title>
  <dc:creator>asia.zivec@gmail.com</dc:creator>
  <cp:lastModifiedBy>asia.zivec@gmail.com</cp:lastModifiedBy>
  <cp:revision>14</cp:revision>
  <dcterms:created xsi:type="dcterms:W3CDTF">2020-08-19T17:22:40Z</dcterms:created>
  <dcterms:modified xsi:type="dcterms:W3CDTF">2020-08-19T19:37:28Z</dcterms:modified>
</cp:coreProperties>
</file>