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E6436-17F7-4102-91A6-7121471A63DC}" v="134" dt="2020-08-14T08:17:19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84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ja Tehovnik" userId="7f1b74f0c08d13d3" providerId="LiveId" clId="{D6EE6436-17F7-4102-91A6-7121471A63DC}"/>
    <pc:docChg chg="undo redo custSel mod addSld delSld modSld modNotesMaster">
      <pc:chgData name="Patricija Tehovnik" userId="7f1b74f0c08d13d3" providerId="LiveId" clId="{D6EE6436-17F7-4102-91A6-7121471A63DC}" dt="2020-08-14T08:17:19.795" v="1143" actId="207"/>
      <pc:docMkLst>
        <pc:docMk/>
      </pc:docMkLst>
      <pc:sldChg chg="addSp delSp modSp add del mod setBg">
        <pc:chgData name="Patricija Tehovnik" userId="7f1b74f0c08d13d3" providerId="LiveId" clId="{D6EE6436-17F7-4102-91A6-7121471A63DC}" dt="2020-08-14T07:53:49.591" v="613" actId="478"/>
        <pc:sldMkLst>
          <pc:docMk/>
          <pc:sldMk cId="1553756258" sldId="256"/>
        </pc:sldMkLst>
        <pc:spChg chg="add del mod">
          <ac:chgData name="Patricija Tehovnik" userId="7f1b74f0c08d13d3" providerId="LiveId" clId="{D6EE6436-17F7-4102-91A6-7121471A63DC}" dt="2020-08-14T07:53:46.613" v="607" actId="6549"/>
          <ac:spMkLst>
            <pc:docMk/>
            <pc:sldMk cId="1553756258" sldId="256"/>
            <ac:spMk id="2" creationId="{FE15650B-CF7F-486E-B427-B06D2BF60C8E}"/>
          </ac:spMkLst>
        </pc:spChg>
        <pc:spChg chg="mod">
          <ac:chgData name="Patricija Tehovnik" userId="7f1b74f0c08d13d3" providerId="LiveId" clId="{D6EE6436-17F7-4102-91A6-7121471A63DC}" dt="2020-08-14T07:53:45.484" v="605" actId="255"/>
          <ac:spMkLst>
            <pc:docMk/>
            <pc:sldMk cId="1553756258" sldId="256"/>
            <ac:spMk id="3" creationId="{7844B634-0723-4727-95DB-519AA570DBBB}"/>
          </ac:spMkLst>
        </pc:spChg>
        <pc:spChg chg="add mod">
          <ac:chgData name="Patricija Tehovnik" userId="7f1b74f0c08d13d3" providerId="LiveId" clId="{D6EE6436-17F7-4102-91A6-7121471A63DC}" dt="2020-08-13T07:11:39.378" v="92" actId="20577"/>
          <ac:spMkLst>
            <pc:docMk/>
            <pc:sldMk cId="1553756258" sldId="256"/>
            <ac:spMk id="5" creationId="{BDA021DF-F83D-4615-A70D-60588166D59C}"/>
          </ac:spMkLst>
        </pc:spChg>
        <pc:spChg chg="add del">
          <ac:chgData name="Patricija Tehovnik" userId="7f1b74f0c08d13d3" providerId="LiveId" clId="{D6EE6436-17F7-4102-91A6-7121471A63DC}" dt="2020-08-14T07:52:08.327" v="591" actId="26606"/>
          <ac:spMkLst>
            <pc:docMk/>
            <pc:sldMk cId="1553756258" sldId="256"/>
            <ac:spMk id="12" creationId="{3CD9DF72-87A3-404E-A828-84CBF11A8303}"/>
          </ac:spMkLst>
        </pc:spChg>
        <pc:picChg chg="add del mod ord modCrop">
          <ac:chgData name="Patricija Tehovnik" userId="7f1b74f0c08d13d3" providerId="LiveId" clId="{D6EE6436-17F7-4102-91A6-7121471A63DC}" dt="2020-08-14T07:53:49.591" v="613" actId="478"/>
          <ac:picMkLst>
            <pc:docMk/>
            <pc:sldMk cId="1553756258" sldId="256"/>
            <ac:picMk id="4" creationId="{98594AF0-9A6A-402D-91CB-A0C68F6E9F3A}"/>
          </ac:picMkLst>
        </pc:picChg>
        <pc:picChg chg="add del mod ord">
          <ac:chgData name="Patricija Tehovnik" userId="7f1b74f0c08d13d3" providerId="LiveId" clId="{D6EE6436-17F7-4102-91A6-7121471A63DC}" dt="2020-08-14T07:52:19.205" v="593"/>
          <ac:picMkLst>
            <pc:docMk/>
            <pc:sldMk cId="1553756258" sldId="256"/>
            <ac:picMk id="7" creationId="{53359789-6CB7-4FE6-8BF1-CD843CC8C347}"/>
          </ac:picMkLst>
        </pc:picChg>
        <pc:picChg chg="add del mod ord">
          <ac:chgData name="Patricija Tehovnik" userId="7f1b74f0c08d13d3" providerId="LiveId" clId="{D6EE6436-17F7-4102-91A6-7121471A63DC}" dt="2020-08-14T07:53:48.775" v="612"/>
          <ac:picMkLst>
            <pc:docMk/>
            <pc:sldMk cId="1553756258" sldId="256"/>
            <ac:picMk id="9" creationId="{9F8BC9E2-6256-4A8F-B035-8D325BAD70BC}"/>
          </ac:picMkLst>
        </pc:picChg>
        <pc:cxnChg chg="add del">
          <ac:chgData name="Patricija Tehovnik" userId="7f1b74f0c08d13d3" providerId="LiveId" clId="{D6EE6436-17F7-4102-91A6-7121471A63DC}" dt="2020-08-14T07:52:08.327" v="591" actId="26606"/>
          <ac:cxnSpMkLst>
            <pc:docMk/>
            <pc:sldMk cId="1553756258" sldId="256"/>
            <ac:cxnSpMk id="14" creationId="{20E3A342-4D61-4E3F-AF90-1AB42AEB96CC}"/>
          </ac:cxnSpMkLst>
        </pc:cxnChg>
      </pc:sldChg>
      <pc:sldChg chg="addSp delSp modSp new add del mod setBg">
        <pc:chgData name="Patricija Tehovnik" userId="7f1b74f0c08d13d3" providerId="LiveId" clId="{D6EE6436-17F7-4102-91A6-7121471A63DC}" dt="2020-08-14T08:16:32.220" v="1142" actId="14100"/>
        <pc:sldMkLst>
          <pc:docMk/>
          <pc:sldMk cId="2914023895" sldId="257"/>
        </pc:sldMkLst>
        <pc:spChg chg="mod">
          <ac:chgData name="Patricija Tehovnik" userId="7f1b74f0c08d13d3" providerId="LiveId" clId="{D6EE6436-17F7-4102-91A6-7121471A63DC}" dt="2020-08-14T07:53:49.684" v="614" actId="1076"/>
          <ac:spMkLst>
            <pc:docMk/>
            <pc:sldMk cId="2914023895" sldId="257"/>
            <ac:spMk id="2" creationId="{F9B99E5B-1362-435A-B75F-35FFAE9EDCE4}"/>
          </ac:spMkLst>
        </pc:spChg>
        <pc:spChg chg="del mod">
          <ac:chgData name="Patricija Tehovnik" userId="7f1b74f0c08d13d3" providerId="LiveId" clId="{D6EE6436-17F7-4102-91A6-7121471A63DC}" dt="2020-08-14T07:49:03.461" v="573" actId="478"/>
          <ac:spMkLst>
            <pc:docMk/>
            <pc:sldMk cId="2914023895" sldId="257"/>
            <ac:spMk id="3" creationId="{50EA1BA5-AD16-4CE6-8971-E1424031F492}"/>
          </ac:spMkLst>
        </pc:spChg>
        <pc:spChg chg="add del">
          <ac:chgData name="Patricija Tehovnik" userId="7f1b74f0c08d13d3" providerId="LiveId" clId="{D6EE6436-17F7-4102-91A6-7121471A63DC}" dt="2020-08-13T07:32:04.017" v="161" actId="478"/>
          <ac:spMkLst>
            <pc:docMk/>
            <pc:sldMk cId="2914023895" sldId="257"/>
            <ac:spMk id="4" creationId="{7BA52220-286C-4470-BA5A-2BC2E95B9045}"/>
          </ac:spMkLst>
        </pc:spChg>
        <pc:spChg chg="add del mod ord">
          <ac:chgData name="Patricija Tehovnik" userId="7f1b74f0c08d13d3" providerId="LiveId" clId="{D6EE6436-17F7-4102-91A6-7121471A63DC}" dt="2020-08-14T07:49:03.461" v="573" actId="478"/>
          <ac:spMkLst>
            <pc:docMk/>
            <pc:sldMk cId="2914023895" sldId="257"/>
            <ac:spMk id="5" creationId="{C4F72545-6CF8-4808-A230-D2FC2554AA8D}"/>
          </ac:spMkLst>
        </pc:spChg>
        <pc:spChg chg="add del mod ord">
          <ac:chgData name="Patricija Tehovnik" userId="7f1b74f0c08d13d3" providerId="LiveId" clId="{D6EE6436-17F7-4102-91A6-7121471A63DC}" dt="2020-08-14T07:49:03.461" v="573" actId="478"/>
          <ac:spMkLst>
            <pc:docMk/>
            <pc:sldMk cId="2914023895" sldId="257"/>
            <ac:spMk id="6" creationId="{25213EC3-4E9B-4A9C-AEBD-8E1F86CC76DD}"/>
          </ac:spMkLst>
        </pc:spChg>
        <pc:spChg chg="add mod">
          <ac:chgData name="Patricija Tehovnik" userId="7f1b74f0c08d13d3" providerId="LiveId" clId="{D6EE6436-17F7-4102-91A6-7121471A63DC}" dt="2020-08-14T08:15:07.287" v="1132" actId="20577"/>
          <ac:spMkLst>
            <pc:docMk/>
            <pc:sldMk cId="2914023895" sldId="257"/>
            <ac:spMk id="8" creationId="{797EF8BF-DAC3-493C-A03B-F86CCD7004D2}"/>
          </ac:spMkLst>
        </pc:spChg>
        <pc:picChg chg="add mod ord">
          <ac:chgData name="Patricija Tehovnik" userId="7f1b74f0c08d13d3" providerId="LiveId" clId="{D6EE6436-17F7-4102-91A6-7121471A63DC}" dt="2020-08-14T08:13:38.649" v="1062"/>
          <ac:picMkLst>
            <pc:docMk/>
            <pc:sldMk cId="2914023895" sldId="257"/>
            <ac:picMk id="10" creationId="{730E908C-D44A-443A-86F9-D240D440654C}"/>
          </ac:picMkLst>
        </pc:picChg>
        <pc:cxnChg chg="add mod">
          <ac:chgData name="Patricija Tehovnik" userId="7f1b74f0c08d13d3" providerId="LiveId" clId="{D6EE6436-17F7-4102-91A6-7121471A63DC}" dt="2020-08-14T08:16:32.220" v="1142" actId="14100"/>
          <ac:cxnSpMkLst>
            <pc:docMk/>
            <pc:sldMk cId="2914023895" sldId="257"/>
            <ac:cxnSpMk id="12" creationId="{0A377169-8B35-47DA-B6EF-3932D7584EA4}"/>
          </ac:cxnSpMkLst>
        </pc:cxnChg>
      </pc:sldChg>
      <pc:sldChg chg="addSp delSp modSp new add del mod setBg">
        <pc:chgData name="Patricija Tehovnik" userId="7f1b74f0c08d13d3" providerId="LiveId" clId="{D6EE6436-17F7-4102-91A6-7121471A63DC}" dt="2020-08-14T07:34:19.197" v="403" actId="255"/>
        <pc:sldMkLst>
          <pc:docMk/>
          <pc:sldMk cId="1735319228" sldId="258"/>
        </pc:sldMkLst>
        <pc:spChg chg="mod">
          <ac:chgData name="Patricija Tehovnik" userId="7f1b74f0c08d13d3" providerId="LiveId" clId="{D6EE6436-17F7-4102-91A6-7121471A63DC}" dt="2020-08-14T07:30:04.622" v="355" actId="26606"/>
          <ac:spMkLst>
            <pc:docMk/>
            <pc:sldMk cId="1735319228" sldId="258"/>
            <ac:spMk id="2" creationId="{6830958C-2337-4668-820B-DF8812721692}"/>
          </ac:spMkLst>
        </pc:spChg>
        <pc:spChg chg="mod">
          <ac:chgData name="Patricija Tehovnik" userId="7f1b74f0c08d13d3" providerId="LiveId" clId="{D6EE6436-17F7-4102-91A6-7121471A63DC}" dt="2020-08-14T07:34:19.197" v="403" actId="255"/>
          <ac:spMkLst>
            <pc:docMk/>
            <pc:sldMk cId="1735319228" sldId="258"/>
            <ac:spMk id="3" creationId="{B59E9021-A63C-41DD-B59A-9D85A0B030BB}"/>
          </ac:spMkLst>
        </pc:spChg>
        <pc:spChg chg="add">
          <ac:chgData name="Patricija Tehovnik" userId="7f1b74f0c08d13d3" providerId="LiveId" clId="{D6EE6436-17F7-4102-91A6-7121471A63DC}" dt="2020-08-14T07:30:04.622" v="355" actId="26606"/>
          <ac:spMkLst>
            <pc:docMk/>
            <pc:sldMk cId="1735319228" sldId="258"/>
            <ac:spMk id="73" creationId="{3CD9DF72-87A3-404E-A828-84CBF11A8303}"/>
          </ac:spMkLst>
        </pc:spChg>
        <pc:picChg chg="add del mod">
          <ac:chgData name="Patricija Tehovnik" userId="7f1b74f0c08d13d3" providerId="LiveId" clId="{D6EE6436-17F7-4102-91A6-7121471A63DC}" dt="2020-08-14T07:29:46.690" v="351"/>
          <ac:picMkLst>
            <pc:docMk/>
            <pc:sldMk cId="1735319228" sldId="258"/>
            <ac:picMk id="1026" creationId="{895A9A37-0FC3-4148-89FB-449EA40F8AD1}"/>
          </ac:picMkLst>
        </pc:picChg>
        <pc:picChg chg="add mod ord">
          <ac:chgData name="Patricija Tehovnik" userId="7f1b74f0c08d13d3" providerId="LiveId" clId="{D6EE6436-17F7-4102-91A6-7121471A63DC}" dt="2020-08-14T07:30:11.263" v="356" actId="14100"/>
          <ac:picMkLst>
            <pc:docMk/>
            <pc:sldMk cId="1735319228" sldId="258"/>
            <ac:picMk id="1028" creationId="{3FFA1F24-0226-4FCC-A626-50D657121A97}"/>
          </ac:picMkLst>
        </pc:picChg>
        <pc:cxnChg chg="add">
          <ac:chgData name="Patricija Tehovnik" userId="7f1b74f0c08d13d3" providerId="LiveId" clId="{D6EE6436-17F7-4102-91A6-7121471A63DC}" dt="2020-08-14T07:30:04.622" v="355" actId="26606"/>
          <ac:cxnSpMkLst>
            <pc:docMk/>
            <pc:sldMk cId="1735319228" sldId="258"/>
            <ac:cxnSpMk id="75" creationId="{20E3A342-4D61-4E3F-AF90-1AB42AEB96CC}"/>
          </ac:cxnSpMkLst>
        </pc:cxnChg>
      </pc:sldChg>
      <pc:sldChg chg="addSp delSp modSp new add del mod setBg">
        <pc:chgData name="Patricija Tehovnik" userId="7f1b74f0c08d13d3" providerId="LiveId" clId="{D6EE6436-17F7-4102-91A6-7121471A63DC}" dt="2020-08-14T07:34:21.608" v="407" actId="26606"/>
        <pc:sldMkLst>
          <pc:docMk/>
          <pc:sldMk cId="3288419610" sldId="259"/>
        </pc:sldMkLst>
        <pc:spChg chg="del">
          <ac:chgData name="Patricija Tehovnik" userId="7f1b74f0c08d13d3" providerId="LiveId" clId="{D6EE6436-17F7-4102-91A6-7121471A63DC}" dt="2020-08-13T07:51:54.138" v="226" actId="478"/>
          <ac:spMkLst>
            <pc:docMk/>
            <pc:sldMk cId="3288419610" sldId="259"/>
            <ac:spMk id="2" creationId="{8360DD34-C184-44A8-93FE-9ABB2AD83254}"/>
          </ac:spMkLst>
        </pc:spChg>
        <pc:spChg chg="mod ord">
          <ac:chgData name="Patricija Tehovnik" userId="7f1b74f0c08d13d3" providerId="LiveId" clId="{D6EE6436-17F7-4102-91A6-7121471A63DC}" dt="2020-08-14T07:34:21.608" v="407" actId="26606"/>
          <ac:spMkLst>
            <pc:docMk/>
            <pc:sldMk cId="3288419610" sldId="259"/>
            <ac:spMk id="3" creationId="{9C259CF9-E28D-42AB-B45D-483D3D30C01D}"/>
          </ac:spMkLst>
        </pc:spChg>
        <pc:spChg chg="add del">
          <ac:chgData name="Patricija Tehovnik" userId="7f1b74f0c08d13d3" providerId="LiveId" clId="{D6EE6436-17F7-4102-91A6-7121471A63DC}" dt="2020-08-14T07:34:21.608" v="407" actId="26606"/>
          <ac:spMkLst>
            <pc:docMk/>
            <pc:sldMk cId="3288419610" sldId="259"/>
            <ac:spMk id="71" creationId="{3CD9DF72-87A3-404E-A828-84CBF11A8303}"/>
          </ac:spMkLst>
        </pc:spChg>
        <pc:picChg chg="add del mod">
          <ac:chgData name="Patricija Tehovnik" userId="7f1b74f0c08d13d3" providerId="LiveId" clId="{D6EE6436-17F7-4102-91A6-7121471A63DC}" dt="2020-08-14T07:34:21.608" v="407" actId="26606"/>
          <ac:picMkLst>
            <pc:docMk/>
            <pc:sldMk cId="3288419610" sldId="259"/>
            <ac:picMk id="2050" creationId="{0FA264A4-74B2-4076-8878-223D26A5B640}"/>
          </ac:picMkLst>
        </pc:picChg>
        <pc:cxnChg chg="add del">
          <ac:chgData name="Patricija Tehovnik" userId="7f1b74f0c08d13d3" providerId="LiveId" clId="{D6EE6436-17F7-4102-91A6-7121471A63DC}" dt="2020-08-14T07:34:21.608" v="407" actId="26606"/>
          <ac:cxnSpMkLst>
            <pc:docMk/>
            <pc:sldMk cId="3288419610" sldId="259"/>
            <ac:cxnSpMk id="73" creationId="{20E3A342-4D61-4E3F-AF90-1AB42AEB96CC}"/>
          </ac:cxnSpMkLst>
        </pc:cxnChg>
      </pc:sldChg>
      <pc:sldChg chg="addSp delSp modSp new add del mod setBg">
        <pc:chgData name="Patricija Tehovnik" userId="7f1b74f0c08d13d3" providerId="LiveId" clId="{D6EE6436-17F7-4102-91A6-7121471A63DC}" dt="2020-08-14T07:37:04.115" v="429" actId="27636"/>
        <pc:sldMkLst>
          <pc:docMk/>
          <pc:sldMk cId="1225352134" sldId="260"/>
        </pc:sldMkLst>
        <pc:spChg chg="del">
          <ac:chgData name="Patricija Tehovnik" userId="7f1b74f0c08d13d3" providerId="LiveId" clId="{D6EE6436-17F7-4102-91A6-7121471A63DC}" dt="2020-08-13T07:52:31.125" v="231" actId="478"/>
          <ac:spMkLst>
            <pc:docMk/>
            <pc:sldMk cId="1225352134" sldId="260"/>
            <ac:spMk id="2" creationId="{DF090444-E6A1-4EA9-86E8-28ABEB5C90BA}"/>
          </ac:spMkLst>
        </pc:spChg>
        <pc:spChg chg="mod ord">
          <ac:chgData name="Patricija Tehovnik" userId="7f1b74f0c08d13d3" providerId="LiveId" clId="{D6EE6436-17F7-4102-91A6-7121471A63DC}" dt="2020-08-14T07:37:04.115" v="429" actId="27636"/>
          <ac:spMkLst>
            <pc:docMk/>
            <pc:sldMk cId="1225352134" sldId="260"/>
            <ac:spMk id="3" creationId="{C7E4D862-C619-4AEB-8CCB-D7F2CD54A93E}"/>
          </ac:spMkLst>
        </pc:spChg>
        <pc:spChg chg="add">
          <ac:chgData name="Patricija Tehovnik" userId="7f1b74f0c08d13d3" providerId="LiveId" clId="{D6EE6436-17F7-4102-91A6-7121471A63DC}" dt="2020-08-14T07:36:17.782" v="412" actId="26606"/>
          <ac:spMkLst>
            <pc:docMk/>
            <pc:sldMk cId="1225352134" sldId="260"/>
            <ac:spMk id="71" creationId="{E862BE82-D00D-42C1-BF16-93AA37870C32}"/>
          </ac:spMkLst>
        </pc:spChg>
        <pc:spChg chg="add">
          <ac:chgData name="Patricija Tehovnik" userId="7f1b74f0c08d13d3" providerId="LiveId" clId="{D6EE6436-17F7-4102-91A6-7121471A63DC}" dt="2020-08-14T07:36:17.782" v="412" actId="26606"/>
          <ac:spMkLst>
            <pc:docMk/>
            <pc:sldMk cId="1225352134" sldId="260"/>
            <ac:spMk id="73" creationId="{F6D92C2D-1D3D-4974-918C-06579FB354A9}"/>
          </ac:spMkLst>
        </pc:spChg>
        <pc:picChg chg="add mod">
          <ac:chgData name="Patricija Tehovnik" userId="7f1b74f0c08d13d3" providerId="LiveId" clId="{D6EE6436-17F7-4102-91A6-7121471A63DC}" dt="2020-08-14T07:36:36.186" v="419" actId="27636"/>
          <ac:picMkLst>
            <pc:docMk/>
            <pc:sldMk cId="1225352134" sldId="260"/>
            <ac:picMk id="3074" creationId="{F4E8B2CC-9703-469B-9C86-32311386BD74}"/>
          </ac:picMkLst>
        </pc:picChg>
      </pc:sldChg>
      <pc:sldChg chg="addSp delSp modSp add del mod setBg">
        <pc:chgData name="Patricija Tehovnik" userId="7f1b74f0c08d13d3" providerId="LiveId" clId="{D6EE6436-17F7-4102-91A6-7121471A63DC}" dt="2020-08-14T07:43:19.114" v="565" actId="14100"/>
        <pc:sldMkLst>
          <pc:docMk/>
          <pc:sldMk cId="1251662013" sldId="261"/>
        </pc:sldMkLst>
        <pc:spChg chg="mod ord">
          <ac:chgData name="Patricija Tehovnik" userId="7f1b74f0c08d13d3" providerId="LiveId" clId="{D6EE6436-17F7-4102-91A6-7121471A63DC}" dt="2020-08-14T07:43:19.114" v="565" actId="14100"/>
          <ac:spMkLst>
            <pc:docMk/>
            <pc:sldMk cId="1251662013" sldId="261"/>
            <ac:spMk id="3" creationId="{C7E4D862-C619-4AEB-8CCB-D7F2CD54A93E}"/>
          </ac:spMkLst>
        </pc:spChg>
        <pc:spChg chg="add">
          <ac:chgData name="Patricija Tehovnik" userId="7f1b74f0c08d13d3" providerId="LiveId" clId="{D6EE6436-17F7-4102-91A6-7121471A63DC}" dt="2020-08-14T07:42:52.753" v="555" actId="26606"/>
          <ac:spMkLst>
            <pc:docMk/>
            <pc:sldMk cId="1251662013" sldId="261"/>
            <ac:spMk id="73" creationId="{E862BE82-D00D-42C1-BF16-93AA37870C32}"/>
          </ac:spMkLst>
        </pc:spChg>
        <pc:spChg chg="add">
          <ac:chgData name="Patricija Tehovnik" userId="7f1b74f0c08d13d3" providerId="LiveId" clId="{D6EE6436-17F7-4102-91A6-7121471A63DC}" dt="2020-08-14T07:42:52.753" v="555" actId="26606"/>
          <ac:spMkLst>
            <pc:docMk/>
            <pc:sldMk cId="1251662013" sldId="261"/>
            <ac:spMk id="75" creationId="{F6D92C2D-1D3D-4974-918C-06579FB354A9}"/>
          </ac:spMkLst>
        </pc:spChg>
        <pc:picChg chg="add del">
          <ac:chgData name="Patricija Tehovnik" userId="7f1b74f0c08d13d3" providerId="LiveId" clId="{D6EE6436-17F7-4102-91A6-7121471A63DC}" dt="2020-08-14T07:42:28.118" v="550"/>
          <ac:picMkLst>
            <pc:docMk/>
            <pc:sldMk cId="1251662013" sldId="261"/>
            <ac:picMk id="4098" creationId="{E0377D0A-4F2B-4A51-BD7D-B14FE2A45F67}"/>
          </ac:picMkLst>
        </pc:picChg>
        <pc:picChg chg="add mod">
          <ac:chgData name="Patricija Tehovnik" userId="7f1b74f0c08d13d3" providerId="LiveId" clId="{D6EE6436-17F7-4102-91A6-7121471A63DC}" dt="2020-08-14T07:42:52.753" v="555" actId="26606"/>
          <ac:picMkLst>
            <pc:docMk/>
            <pc:sldMk cId="1251662013" sldId="261"/>
            <ac:picMk id="4100" creationId="{D6676EEB-1E35-4E0A-945B-2AFBA5D234F4}"/>
          </ac:picMkLst>
        </pc:picChg>
      </pc:sldChg>
      <pc:sldChg chg="addSp modSp add del mod setBg">
        <pc:chgData name="Patricija Tehovnik" userId="7f1b74f0c08d13d3" providerId="LiveId" clId="{D6EE6436-17F7-4102-91A6-7121471A63DC}" dt="2020-08-14T07:46:54.108" v="570" actId="26606"/>
        <pc:sldMkLst>
          <pc:docMk/>
          <pc:sldMk cId="263196344" sldId="262"/>
        </pc:sldMkLst>
        <pc:spChg chg="mod ord">
          <ac:chgData name="Patricija Tehovnik" userId="7f1b74f0c08d13d3" providerId="LiveId" clId="{D6EE6436-17F7-4102-91A6-7121471A63DC}" dt="2020-08-14T07:46:54.108" v="570" actId="26606"/>
          <ac:spMkLst>
            <pc:docMk/>
            <pc:sldMk cId="263196344" sldId="262"/>
            <ac:spMk id="3" creationId="{C7E4D862-C619-4AEB-8CCB-D7F2CD54A93E}"/>
          </ac:spMkLst>
        </pc:spChg>
        <pc:spChg chg="add">
          <ac:chgData name="Patricija Tehovnik" userId="7f1b74f0c08d13d3" providerId="LiveId" clId="{D6EE6436-17F7-4102-91A6-7121471A63DC}" dt="2020-08-14T07:46:54.108" v="570" actId="26606"/>
          <ac:spMkLst>
            <pc:docMk/>
            <pc:sldMk cId="263196344" sldId="262"/>
            <ac:spMk id="71" creationId="{E862BE82-D00D-42C1-BF16-93AA37870C32}"/>
          </ac:spMkLst>
        </pc:spChg>
        <pc:spChg chg="add">
          <ac:chgData name="Patricija Tehovnik" userId="7f1b74f0c08d13d3" providerId="LiveId" clId="{D6EE6436-17F7-4102-91A6-7121471A63DC}" dt="2020-08-14T07:46:54.108" v="570" actId="26606"/>
          <ac:spMkLst>
            <pc:docMk/>
            <pc:sldMk cId="263196344" sldId="262"/>
            <ac:spMk id="73" creationId="{F6D92C2D-1D3D-4974-918C-06579FB354A9}"/>
          </ac:spMkLst>
        </pc:spChg>
        <pc:picChg chg="add mod">
          <ac:chgData name="Patricija Tehovnik" userId="7f1b74f0c08d13d3" providerId="LiveId" clId="{D6EE6436-17F7-4102-91A6-7121471A63DC}" dt="2020-08-14T07:46:54.108" v="570" actId="26606"/>
          <ac:picMkLst>
            <pc:docMk/>
            <pc:sldMk cId="263196344" sldId="262"/>
            <ac:picMk id="5122" creationId="{9036CDF3-C619-4A25-B811-E1AF90554051}"/>
          </ac:picMkLst>
        </pc:picChg>
      </pc:sldChg>
      <pc:sldChg chg="addSp modSp add del mod setBg">
        <pc:chgData name="Patricija Tehovnik" userId="7f1b74f0c08d13d3" providerId="LiveId" clId="{D6EE6436-17F7-4102-91A6-7121471A63DC}" dt="2020-08-14T08:00:36.203" v="622" actId="1076"/>
        <pc:sldMkLst>
          <pc:docMk/>
          <pc:sldMk cId="3134084690" sldId="263"/>
        </pc:sldMkLst>
        <pc:spChg chg="mod ord">
          <ac:chgData name="Patricija Tehovnik" userId="7f1b74f0c08d13d3" providerId="LiveId" clId="{D6EE6436-17F7-4102-91A6-7121471A63DC}" dt="2020-08-14T08:00:36.203" v="622" actId="1076"/>
          <ac:spMkLst>
            <pc:docMk/>
            <pc:sldMk cId="3134084690" sldId="263"/>
            <ac:spMk id="3" creationId="{C7E4D862-C619-4AEB-8CCB-D7F2CD54A93E}"/>
          </ac:spMkLst>
        </pc:spChg>
        <pc:spChg chg="add">
          <ac:chgData name="Patricija Tehovnik" userId="7f1b74f0c08d13d3" providerId="LiveId" clId="{D6EE6436-17F7-4102-91A6-7121471A63DC}" dt="2020-08-14T08:00:21.690" v="619" actId="26606"/>
          <ac:spMkLst>
            <pc:docMk/>
            <pc:sldMk cId="3134084690" sldId="263"/>
            <ac:spMk id="71" creationId="{E862BE82-D00D-42C1-BF16-93AA37870C32}"/>
          </ac:spMkLst>
        </pc:spChg>
        <pc:spChg chg="add">
          <ac:chgData name="Patricija Tehovnik" userId="7f1b74f0c08d13d3" providerId="LiveId" clId="{D6EE6436-17F7-4102-91A6-7121471A63DC}" dt="2020-08-14T08:00:21.690" v="619" actId="26606"/>
          <ac:spMkLst>
            <pc:docMk/>
            <pc:sldMk cId="3134084690" sldId="263"/>
            <ac:spMk id="73" creationId="{F6D92C2D-1D3D-4974-918C-06579FB354A9}"/>
          </ac:spMkLst>
        </pc:spChg>
        <pc:picChg chg="add mod">
          <ac:chgData name="Patricija Tehovnik" userId="7f1b74f0c08d13d3" providerId="LiveId" clId="{D6EE6436-17F7-4102-91A6-7121471A63DC}" dt="2020-08-14T08:00:32.441" v="621" actId="27636"/>
          <ac:picMkLst>
            <pc:docMk/>
            <pc:sldMk cId="3134084690" sldId="263"/>
            <ac:picMk id="6146" creationId="{B1AF6894-D294-4AFC-8592-50E32DE09B8E}"/>
          </ac:picMkLst>
        </pc:picChg>
      </pc:sldChg>
      <pc:sldChg chg="addSp delSp modSp add del mod setBg">
        <pc:chgData name="Patricija Tehovnik" userId="7f1b74f0c08d13d3" providerId="LiveId" clId="{D6EE6436-17F7-4102-91A6-7121471A63DC}" dt="2020-08-14T08:06:05.187" v="821" actId="255"/>
        <pc:sldMkLst>
          <pc:docMk/>
          <pc:sldMk cId="2110443511" sldId="264"/>
        </pc:sldMkLst>
        <pc:spChg chg="del">
          <ac:chgData name="Patricija Tehovnik" userId="7f1b74f0c08d13d3" providerId="LiveId" clId="{D6EE6436-17F7-4102-91A6-7121471A63DC}" dt="2020-08-14T08:02:38.338" v="624"/>
          <ac:spMkLst>
            <pc:docMk/>
            <pc:sldMk cId="2110443511" sldId="264"/>
            <ac:spMk id="3" creationId="{C7E4D862-C619-4AEB-8CCB-D7F2CD54A93E}"/>
          </ac:spMkLst>
        </pc:spChg>
        <pc:spChg chg="add mod">
          <ac:chgData name="Patricija Tehovnik" userId="7f1b74f0c08d13d3" providerId="LiveId" clId="{D6EE6436-17F7-4102-91A6-7121471A63DC}" dt="2020-08-14T08:06:05.187" v="821" actId="255"/>
          <ac:spMkLst>
            <pc:docMk/>
            <pc:sldMk cId="2110443511" sldId="264"/>
            <ac:spMk id="6" creationId="{8151386D-3EB5-47F8-B62F-C025E3835F47}"/>
          </ac:spMkLst>
        </pc:spChg>
        <pc:spChg chg="add">
          <ac:chgData name="Patricija Tehovnik" userId="7f1b74f0c08d13d3" providerId="LiveId" clId="{D6EE6436-17F7-4102-91A6-7121471A63DC}" dt="2020-08-14T08:05:27.715" v="817" actId="26606"/>
          <ac:spMkLst>
            <pc:docMk/>
            <pc:sldMk cId="2110443511" sldId="264"/>
            <ac:spMk id="13" creationId="{80DF40B2-80F7-4E71-B46C-284163F3654A}"/>
          </ac:spMkLst>
        </pc:spChg>
        <pc:picChg chg="add del mod">
          <ac:chgData name="Patricija Tehovnik" userId="7f1b74f0c08d13d3" providerId="LiveId" clId="{D6EE6436-17F7-4102-91A6-7121471A63DC}" dt="2020-08-14T08:03:16.318" v="630" actId="478"/>
          <ac:picMkLst>
            <pc:docMk/>
            <pc:sldMk cId="2110443511" sldId="264"/>
            <ac:picMk id="4" creationId="{75939F41-3B1F-4754-BA1A-3E36759489DC}"/>
          </ac:picMkLst>
        </pc:picChg>
        <pc:picChg chg="add mod">
          <ac:chgData name="Patricija Tehovnik" userId="7f1b74f0c08d13d3" providerId="LiveId" clId="{D6EE6436-17F7-4102-91A6-7121471A63DC}" dt="2020-08-14T08:05:27.715" v="817" actId="26606"/>
          <ac:picMkLst>
            <pc:docMk/>
            <pc:sldMk cId="2110443511" sldId="264"/>
            <ac:picMk id="8" creationId="{5A56E66F-F8F0-43F9-8B44-CE1B2F55BAE0}"/>
          </ac:picMkLst>
        </pc:picChg>
      </pc:sldChg>
      <pc:sldChg chg="modSp add mod">
        <pc:chgData name="Patricija Tehovnik" userId="7f1b74f0c08d13d3" providerId="LiveId" clId="{D6EE6436-17F7-4102-91A6-7121471A63DC}" dt="2020-08-14T08:17:19.795" v="1143" actId="207"/>
        <pc:sldMkLst>
          <pc:docMk/>
          <pc:sldMk cId="3623354236" sldId="265"/>
        </pc:sldMkLst>
        <pc:spChg chg="mod">
          <ac:chgData name="Patricija Tehovnik" userId="7f1b74f0c08d13d3" providerId="LiveId" clId="{D6EE6436-17F7-4102-91A6-7121471A63DC}" dt="2020-08-14T08:17:19.795" v="1143" actId="207"/>
          <ac:spMkLst>
            <pc:docMk/>
            <pc:sldMk cId="3623354236" sldId="265"/>
            <ac:spMk id="3" creationId="{C7E4D862-C619-4AEB-8CCB-D7F2CD54A9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0319A-6E5A-4407-8D79-D02C79C84AFF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277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A17955-CE3F-427F-88E2-20161DF6F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EEDDA8B-1F2B-4704-8A31-213E6A032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D29D57-1D30-4310-8D5B-5CA9C12F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282CACB-E525-4951-8080-A96897CA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DE36A2-CF9C-4EF3-B06B-9C889A6D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43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4BB7A7-E13A-4DAF-810F-DE66261E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5517072-8F46-4811-82B4-581823C3C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4E7DDB-30DF-47A9-A3A1-2C514496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CE604C-06F1-4D93-A8BE-9D5C553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B3B1A3C-FE2D-4F57-8E39-E8931B99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483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9F3E761-DD8E-4C4B-B01B-D4A19DBD2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BBB495D-20DD-408C-ABDE-E9D4269F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FAA302-FE0B-4265-87CC-B6E3B7A0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9811E86-9FD0-4551-B991-8957007C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1FC5EDE-EE58-4B75-B067-E69785ED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415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BC47EB-A54B-4F0C-9E87-2B1FDA78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9BAE78-3AD3-45BA-9DE4-BD0C71B1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EB7A659-7E7F-4E0E-83A8-50B90D7D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45D6B7A-1632-497E-AA1C-20CCE1C9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FDA7F2-4027-45DA-BBBA-43E13156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414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61434A-765F-4D8B-8D4D-6C3A7DB6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196149E-B201-4204-A566-9C2E9C71C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B66BD5-651A-4EC1-A867-CFC3DC2F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BED7C4B-6749-42C9-9636-C0DFE25F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81B7883-8884-458A-9CB3-9A52B8E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753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707CF0-F05E-45CF-825D-0E190987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32A610-DC26-4D6A-A760-D1470BB1C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3D14C19-E017-4B48-B86A-5E21C087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C03B940-1AC0-434F-BB57-63006869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C8ED8C3-4F00-4B56-9437-AD210CC2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8BD36BE-3D49-42B4-8AB5-A5957D3B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116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A441C1-D5E7-476C-8F39-D6615A8A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A822C8A-364A-4D71-BFB4-BD6D9FC06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99606C6-E98F-4256-90E2-60EDCF99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C598FC7-E66B-48A0-98F6-C6EB7D583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EC9FC76-6E37-4A6B-BA5F-44B9D921C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F92A99F-99FE-463E-8B1C-B5979715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1B01849-44B1-443A-8A65-D35E2878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CDBA946-40E0-4396-AE54-97795893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132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08AEB1-E06C-46E7-9CAC-275412DE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F517680-928F-45C6-8D2F-9BDAB875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AF3AEF9-B8A6-4CD2-BD2A-38063A8F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7AA4FAC-7BA0-41E2-A8F5-377945C7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04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317FA91-3252-4756-84FC-FA874417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ED7101E-5C55-471A-B16F-6C7B498C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14787A2-2E1F-4659-852D-1A6E9519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88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F67323-E5E9-4159-8F38-414CEA76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617609-1BB4-4563-A7F8-9E7FDD07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F30AD39-4BC2-4991-A9BA-423919A32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D31929D-7BA1-4800-AEF7-554C8BBF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7096392-2B58-464C-8EA2-34EC45F3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54D7AAD-4031-4A56-AC5A-AE624A22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903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55630B-9D5B-4891-8B68-2EC8D0C0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B3B167B-FA79-4C90-91E3-EDA8F77AC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3118A88-7F36-4786-946C-BB8FFADDF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39BBF0-FFDF-479A-A00D-D4648B4B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C69BE15-EA87-4EE9-8E43-D82EFFFB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08D9139-137F-4CD8-BE0E-17925622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883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1CB4521-5AC1-444D-9CD0-F65E7A62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49DAE60-9AA1-4C9A-8AFA-1BA29E6DA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47C7969-9296-4BFA-B313-BDD7AA341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C8291-4EE6-49A9-83AE-A1A830C59B57}" type="datetimeFigureOut">
              <a:rPr lang="sl-SI" smtClean="0"/>
              <a:t>13. 08. 2020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5B861F-95C1-41E4-A8BE-B48F2C4F9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85DEB1-9E12-476F-A518-5A6EFD424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3365-4C1C-4C09-9DBA-062172BE22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217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ski-servis.com/kariera/spletni-bonton" TargetMode="External"/><Relationship Id="rId2" Type="http://schemas.openxmlformats.org/officeDocument/2006/relationships/hyperlink" Target="https://safe.si/nasveti/obnasanje-na-spletu/spletni-in-mobilni-bon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" TargetMode="External"/><Relationship Id="rId5" Type="http://schemas.openxmlformats.org/officeDocument/2006/relationships/hyperlink" Target="https://www.leemeta.si/blog/jezikovne-dileme/pozdravljeni-g-spletni-bonton" TargetMode="External"/><Relationship Id="rId4" Type="http://schemas.openxmlformats.org/officeDocument/2006/relationships/hyperlink" Target="http://varno-zavetje.si/netiquette-ali-internetni-bont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FWMk_Zv7nB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8594AF0-9A6A-402D-91CB-A0C68F6E9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3" r="-750" b="7861"/>
          <a:stretch/>
        </p:blipFill>
        <p:spPr>
          <a:xfrm>
            <a:off x="0" y="0"/>
            <a:ext cx="12291923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E15650B-CF7F-486E-B427-B06D2BF60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SPLETNI BONTON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44B634-0723-4727-95DB-519AA570D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853" y="4459705"/>
            <a:ext cx="9962147" cy="1753135"/>
          </a:xfrm>
          <a:noFill/>
        </p:spPr>
        <p:txBody>
          <a:bodyPr>
            <a:normAutofit fontScale="40000" lnSpcReduction="20000"/>
          </a:bodyPr>
          <a:lstStyle/>
          <a:p>
            <a:pPr algn="l" fontAlgn="base"/>
            <a:r>
              <a:rPr lang="sl-SI" sz="3300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Avtorica: Patricija Tehovnik, 1. letnik razrednega pouka (Pedagoška fakulteta, Univerza v Ljubljani)</a:t>
            </a:r>
          </a:p>
          <a:p>
            <a:pPr algn="l" fontAlgn="base"/>
            <a:r>
              <a:rPr lang="sl-SI" sz="3300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Mentorica: as. mag. Alenka Žerovnik</a:t>
            </a:r>
          </a:p>
          <a:p>
            <a:pPr algn="l" fontAlgn="base"/>
            <a:r>
              <a:rPr lang="sl-SI" sz="3300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Nosilka predmeta: doc. dr. Irena </a:t>
            </a:r>
            <a:r>
              <a:rPr lang="sl-SI" sz="3300" b="0" i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Nančovska</a:t>
            </a:r>
            <a:r>
              <a:rPr lang="sl-SI" sz="3300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 Šerbec</a:t>
            </a:r>
          </a:p>
          <a:p>
            <a:pPr algn="l" fontAlgn="base"/>
            <a:r>
              <a:rPr lang="sl-SI" sz="3300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Predmet: Informacijsko-komunikacijske tehnologije (IKT)</a:t>
            </a:r>
          </a:p>
          <a:p>
            <a:pPr algn="l" fontAlgn="base"/>
            <a:r>
              <a:rPr lang="sl-SI" sz="3300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Študijsko leto: 2019/20</a:t>
            </a:r>
          </a:p>
          <a:p>
            <a:pPr algn="l" fontAlgn="base"/>
            <a:r>
              <a:rPr lang="sl-SI" sz="3300" b="0" i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Medvode, 13.8. 2020</a:t>
            </a:r>
          </a:p>
          <a:p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DA021DF-F83D-4615-A70D-60588166D59C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l-SI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75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E4D862-C619-4AEB-8CCB-D7F2CD54A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918"/>
            <a:ext cx="1051560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>
                <a:latin typeface="+mj-lt"/>
              </a:rPr>
              <a:t>VIRI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https://safe.si/nasveti/obnasanje-na-spletu/spletni-in-mobilni-bonton</a:t>
            </a:r>
            <a:br>
              <a:rPr lang="sl-SI" sz="14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</a:br>
            <a:br>
              <a:rPr lang="en-US" sz="14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https://www.studentski-servis.com/kariera/spletni-bonton</a:t>
            </a:r>
            <a:br>
              <a:rPr lang="sl-SI" sz="14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</a:br>
            <a:br>
              <a:rPr lang="en-US" sz="14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http://varno-zavetje.si/netiquette-ali-internetni-bonton/</a:t>
            </a:r>
            <a:br>
              <a:rPr lang="sl-SI" sz="14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</a:br>
            <a:br>
              <a:rPr lang="en-US" sz="14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</a:b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https://www.leemeta.si/blog/jezikovne-dileme/pozdravljeni-g-spletni-bonton</a:t>
            </a:r>
            <a:endParaRPr lang="sl-SI" sz="1400" dirty="0">
              <a:solidFill>
                <a:schemeClr val="tx2">
                  <a:lumMod val="75000"/>
                </a:schemeClr>
              </a:solidFill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sl-SI" sz="1400" dirty="0">
              <a:solidFill>
                <a:schemeClr val="tx2">
                  <a:lumMod val="75000"/>
                </a:schemeClr>
              </a:solidFill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  <a:t>Slike: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</a:t>
            </a:r>
            <a:r>
              <a:rPr lang="sl-SI" sz="16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  <a:t> 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  <a:t>Na prosojnici 2 je vektorska slika, ki sem jo naredila v programu </a:t>
            </a:r>
            <a:r>
              <a:rPr lang="sl-SI" sz="1600" dirty="0" err="1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  <a:t>Inkscape</a:t>
            </a:r>
            <a:r>
              <a:rPr lang="sl-SI" sz="16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  <a:t>, na prosojnici 9 pa je lastna slika, urejena s programom </a:t>
            </a:r>
            <a:r>
              <a:rPr lang="sl-SI" sz="1600" dirty="0" err="1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  <a:t>Photoscape</a:t>
            </a:r>
            <a:r>
              <a:rPr lang="sl-SI" sz="1600" dirty="0">
                <a:solidFill>
                  <a:schemeClr val="tx2">
                    <a:lumMod val="75000"/>
                  </a:schemeClr>
                </a:solidFill>
                <a:latin typeface="American Typewriter" panose="02090604020004020304" pitchFamily="18" charset="77"/>
              </a:rPr>
              <a:t>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335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hlinkClick r:id="rId2"/>
            <a:extLst>
              <a:ext uri="{FF2B5EF4-FFF2-40B4-BE49-F238E27FC236}">
                <a16:creationId xmlns:a16="http://schemas.microsoft.com/office/drawing/2014/main" id="{730E908C-D44A-443A-86F9-D240D4406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52" y="1256633"/>
            <a:ext cx="4619048" cy="537142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9B99E5B-1362-435A-B75F-35FFAE9E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spletni bonton? 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797EF8BF-DAC3-493C-A03B-F86CCD700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09" y="1541254"/>
            <a:ext cx="755182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Tudi na spletu in pri uporabi mobilnega telefona in spleta veljajo pravila lepega vedenja, ki jim rečemo spletna/mobilna etika oz. bonton. To so pravila obnašanja na spletu. </a:t>
            </a:r>
          </a:p>
          <a:p>
            <a:pPr marL="0" indent="0">
              <a:buNone/>
            </a:pPr>
            <a:endParaRPr lang="sl-SI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sl-SI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Spletna etika pomeni vzorno in odgovorno vedenje na internetu in tak odnos do drugih ljudi, kot ga želiš zase.</a:t>
            </a:r>
            <a:endParaRPr lang="sl-SI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200" dirty="0"/>
              <a:t>			Klikni za kratek video</a:t>
            </a:r>
          </a:p>
          <a:p>
            <a:pPr marL="0" indent="0">
              <a:buNone/>
            </a:pPr>
            <a:r>
              <a:rPr lang="sl-SI" sz="2200" dirty="0"/>
              <a:t>			o spletnem bontonu</a:t>
            </a:r>
          </a:p>
        </p:txBody>
      </p:sp>
      <p:cxnSp>
        <p:nvCxnSpPr>
          <p:cNvPr id="12" name="Povezovalnik: ukrivljeno 11">
            <a:extLst>
              <a:ext uri="{FF2B5EF4-FFF2-40B4-BE49-F238E27FC236}">
                <a16:creationId xmlns:a16="http://schemas.microsoft.com/office/drawing/2014/main" id="{0A377169-8B35-47DA-B6EF-3932D7584EA4}"/>
              </a:ext>
            </a:extLst>
          </p:cNvPr>
          <p:cNvCxnSpPr>
            <a:cxnSpLocks/>
          </p:cNvCxnSpPr>
          <p:nvPr/>
        </p:nvCxnSpPr>
        <p:spPr>
          <a:xfrm>
            <a:off x="5989468" y="4980373"/>
            <a:ext cx="2266765" cy="8238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2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logger, Cellphone, Office, Business">
            <a:extLst>
              <a:ext uri="{FF2B5EF4-FFF2-40B4-BE49-F238E27FC236}">
                <a16:creationId xmlns:a16="http://schemas.microsoft.com/office/drawing/2014/main" id="{3FFA1F24-0226-4FCC-A626-50D657121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2" y="-27223"/>
            <a:ext cx="12240415" cy="68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30958C-2337-4668-820B-DF881272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l-SI" sz="3300"/>
              <a:t>Osnovna pravila spletnega bontona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9E9021-A63C-41DD-B59A-9D85A0B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256705"/>
            <a:ext cx="5491656" cy="3870236"/>
          </a:xfrm>
        </p:spPr>
        <p:txBody>
          <a:bodyPr anchor="ctr">
            <a:normAutofit/>
          </a:bodyPr>
          <a:lstStyle/>
          <a:p>
            <a:r>
              <a:rPr lang="sl-SI" sz="2400" i="0" dirty="0">
                <a:effectLst/>
                <a:latin typeface="+mj-lt"/>
              </a:rPr>
              <a:t>Pri komuniciranju prek mobilnega telefona in spleta upoštevaj bonton, bodi strpen in prijazen. </a:t>
            </a:r>
            <a:r>
              <a:rPr lang="sl-SI" sz="2400" b="1" i="0" dirty="0">
                <a:effectLst/>
                <a:latin typeface="+mj-lt"/>
              </a:rPr>
              <a:t>Obnašaj se tako, kot želiš, da se drugi do tebe</a:t>
            </a:r>
          </a:p>
          <a:p>
            <a:pPr marL="0" indent="0">
              <a:buNone/>
            </a:pPr>
            <a:endParaRPr lang="sl-SI" sz="1800" b="1" dirty="0">
              <a:latin typeface="+mj-lt"/>
            </a:endParaRPr>
          </a:p>
          <a:p>
            <a:pPr marL="0" indent="0">
              <a:buNone/>
            </a:pPr>
            <a:endParaRPr lang="sl-SI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31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llying, Cyberbullying, Insult">
            <a:extLst>
              <a:ext uri="{FF2B5EF4-FFF2-40B4-BE49-F238E27FC236}">
                <a16:creationId xmlns:a16="http://schemas.microsoft.com/office/drawing/2014/main" id="{0FA264A4-74B2-4076-8878-223D26A5B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6" b="5473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259CF9-E28D-42AB-B45D-483D3D30C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sl-SI" sz="1800" b="0" i="0">
                <a:effectLst/>
                <a:latin typeface="Arial" panose="020B0604020202020204" pitchFamily="34" charset="0"/>
              </a:rPr>
              <a:t>Pri komuniciranju prek mobilnega telefona in spleta </a:t>
            </a:r>
            <a:r>
              <a:rPr lang="sl-SI" sz="1800" b="1" i="0">
                <a:effectLst/>
                <a:latin typeface="Arial" panose="020B0604020202020204" pitchFamily="34" charset="0"/>
              </a:rPr>
              <a:t>upoštevaj bonton, bodi strpen in prijazen. Obnašaj se tako, kot želiš, da se drugi do tebe</a:t>
            </a:r>
          </a:p>
          <a:p>
            <a:endParaRPr lang="sl-SI" sz="1800" b="1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1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rl, Taking Photos, Smartphone">
            <a:extLst>
              <a:ext uri="{FF2B5EF4-FFF2-40B4-BE49-F238E27FC236}">
                <a16:creationId xmlns:a16="http://schemas.microsoft.com/office/drawing/2014/main" id="{F4E8B2CC-9703-469B-9C86-32311386B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E4D862-C619-4AEB-8CCB-D7F2CD54A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54" y="1019730"/>
            <a:ext cx="4062642" cy="2754086"/>
          </a:xfrm>
        </p:spPr>
        <p:txBody>
          <a:bodyPr anchor="t">
            <a:normAutofit fontScale="40000" lnSpcReduction="20000"/>
          </a:bodyPr>
          <a:lstStyle/>
          <a:p>
            <a:r>
              <a:rPr lang="sl-SI" sz="8400" dirty="0">
                <a:latin typeface="+mj-lt"/>
              </a:rPr>
              <a:t>Ne objavljaj in pošiljaj fotografij in informacij o drugih, brez njihovega dovoljenja!</a:t>
            </a:r>
          </a:p>
          <a:p>
            <a:endParaRPr lang="sl-SI" sz="1800" dirty="0">
              <a:latin typeface="+mj-lt"/>
            </a:endParaRPr>
          </a:p>
          <a:p>
            <a:pPr marL="0" indent="0">
              <a:buNone/>
            </a:pPr>
            <a:endParaRPr lang="sl-SI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535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exting, Mobile Phones, Hands, Two, Text, Phone, Mobile">
            <a:extLst>
              <a:ext uri="{FF2B5EF4-FFF2-40B4-BE49-F238E27FC236}">
                <a16:creationId xmlns:a16="http://schemas.microsoft.com/office/drawing/2014/main" id="{D6676EEB-1E35-4E0A-945B-2AFBA5D23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" r="9091" b="184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E4D862-C619-4AEB-8CCB-D7F2CD54A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237128"/>
            <a:ext cx="4071896" cy="3291329"/>
          </a:xfrm>
        </p:spPr>
        <p:txBody>
          <a:bodyPr anchor="t">
            <a:normAutofit fontScale="25000" lnSpcReduction="20000"/>
          </a:bodyPr>
          <a:lstStyle/>
          <a:p>
            <a:r>
              <a:rPr lang="sl-SI" sz="13900" i="0" dirty="0">
                <a:effectLst/>
                <a:latin typeface="Arial" panose="020B0604020202020204" pitchFamily="34" charset="0"/>
              </a:rPr>
              <a:t>Ko si z nekom v družbi, se posvečaj tej osebi in ne preverjaj neprestano, kaj se dogaja na tvojem mobilnem telefonu.</a:t>
            </a:r>
          </a:p>
          <a:p>
            <a:endParaRPr lang="sl-SI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66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036CDF3-C619-4A25-B811-E1AF90554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9" b="87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E4D862-C619-4AEB-8CCB-D7F2CD54A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it-IT" sz="1800" i="0">
                <a:effectLst/>
                <a:latin typeface="Arial" panose="020B0604020202020204" pitchFamily="34" charset="0"/>
              </a:rPr>
              <a:t>Ne širi nestrpnosti in sovražnega govora na spletu!</a:t>
            </a:r>
            <a:endParaRPr lang="sl-SI" sz="1800" i="0">
              <a:effectLst/>
              <a:latin typeface="Arial" panose="020B0604020202020204" pitchFamily="34" charset="0"/>
            </a:endParaRPr>
          </a:p>
          <a:p>
            <a:endParaRPr lang="sl-SI" sz="180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19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1AF6894-D294-4AFC-8592-50E32DE09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2" b="151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E4D862-C619-4AEB-8CCB-D7F2CD54A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66" y="1450425"/>
            <a:ext cx="4062642" cy="2754086"/>
          </a:xfrm>
        </p:spPr>
        <p:txBody>
          <a:bodyPr anchor="t">
            <a:normAutofit fontScale="77500" lnSpcReduction="20000"/>
          </a:bodyPr>
          <a:lstStyle/>
          <a:p>
            <a:r>
              <a:rPr lang="it-IT" sz="3600" b="1" i="0" dirty="0">
                <a:effectLst/>
                <a:latin typeface="Arial" panose="020B0604020202020204" pitchFamily="34" charset="0"/>
              </a:rPr>
              <a:t>Ne peri </a:t>
            </a:r>
            <a:r>
              <a:rPr lang="it-IT" sz="3600" b="1" i="0" dirty="0" err="1">
                <a:effectLst/>
                <a:latin typeface="Arial" panose="020B0604020202020204" pitchFamily="34" charset="0"/>
              </a:rPr>
              <a:t>umazanega</a:t>
            </a:r>
            <a:r>
              <a:rPr lang="it-IT" sz="3600" b="1" i="0" dirty="0">
                <a:effectLst/>
                <a:latin typeface="Arial" panose="020B0604020202020204" pitchFamily="34" charset="0"/>
              </a:rPr>
              <a:t> </a:t>
            </a:r>
            <a:r>
              <a:rPr lang="it-IT" sz="3600" b="1" i="0" dirty="0" err="1">
                <a:effectLst/>
                <a:latin typeface="Arial" panose="020B0604020202020204" pitchFamily="34" charset="0"/>
              </a:rPr>
              <a:t>perila</a:t>
            </a:r>
            <a:r>
              <a:rPr lang="it-IT" sz="3600" b="1" i="0" dirty="0">
                <a:effectLst/>
                <a:latin typeface="Arial" panose="020B0604020202020204" pitchFamily="34" charset="0"/>
              </a:rPr>
              <a:t> </a:t>
            </a:r>
            <a:r>
              <a:rPr lang="it-IT" sz="3600" b="1" i="0" dirty="0" err="1">
                <a:effectLst/>
                <a:latin typeface="Arial" panose="020B0604020202020204" pitchFamily="34" charset="0"/>
              </a:rPr>
              <a:t>na</a:t>
            </a:r>
            <a:r>
              <a:rPr lang="it-IT" sz="3600" b="1" i="0" dirty="0">
                <a:effectLst/>
                <a:latin typeface="Arial" panose="020B0604020202020204" pitchFamily="34" charset="0"/>
              </a:rPr>
              <a:t> </a:t>
            </a:r>
            <a:r>
              <a:rPr lang="it-IT" sz="3600" b="1" i="0" dirty="0" err="1">
                <a:effectLst/>
                <a:latin typeface="Arial" panose="020B0604020202020204" pitchFamily="34" charset="0"/>
              </a:rPr>
              <a:t>spletu</a:t>
            </a:r>
            <a:r>
              <a:rPr lang="it-IT" sz="3600" b="1" i="0" dirty="0">
                <a:effectLst/>
                <a:latin typeface="Arial" panose="020B0604020202020204" pitchFamily="34" charset="0"/>
              </a:rPr>
              <a:t>. </a:t>
            </a:r>
            <a:r>
              <a:rPr lang="sl-SI" sz="3600" dirty="0">
                <a:latin typeface="+mj-lt"/>
              </a:rPr>
              <a:t>To pomeni, da se vsi prepiri, nesoglasja, </a:t>
            </a:r>
            <a:r>
              <a:rPr lang="sl-SI" sz="3600" dirty="0" err="1">
                <a:latin typeface="+mj-lt"/>
              </a:rPr>
              <a:t>nesporzumi</a:t>
            </a:r>
            <a:r>
              <a:rPr lang="sl-SI" sz="3600" dirty="0">
                <a:latin typeface="+mj-lt"/>
              </a:rPr>
              <a:t> rešujejo v živo in ne preko spleta.</a:t>
            </a:r>
          </a:p>
          <a:p>
            <a:endParaRPr lang="sl-SI" sz="1800" i="0" dirty="0">
              <a:effectLst/>
              <a:latin typeface="+mj-lt"/>
            </a:endParaRPr>
          </a:p>
          <a:p>
            <a:pPr marL="0" indent="0">
              <a:buNone/>
            </a:pPr>
            <a:endParaRPr lang="sl-SI" sz="180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8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151386D-3EB5-47F8-B62F-C025E383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79929"/>
            <a:ext cx="3799425" cy="5325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Še nekaj napotkov</a:t>
            </a:r>
          </a:p>
          <a:p>
            <a:r>
              <a:rPr lang="sl-SI" sz="2400" dirty="0"/>
              <a:t>Česar ne bi povedal v živo, ne napiši na spletu</a:t>
            </a:r>
          </a:p>
          <a:p>
            <a:r>
              <a:rPr lang="sl-SI" sz="2400" dirty="0"/>
              <a:t>Kar je na spletu ostane tam za vedno</a:t>
            </a:r>
          </a:p>
          <a:p>
            <a:r>
              <a:rPr lang="sl-SI" sz="2400" dirty="0"/>
              <a:t>Bodi pozoren na lažne identitete </a:t>
            </a:r>
          </a:p>
          <a:p>
            <a:endParaRPr lang="sl-SI" sz="2000" dirty="0"/>
          </a:p>
        </p:txBody>
      </p:sp>
      <p:pic>
        <p:nvPicPr>
          <p:cNvPr id="8" name="Slika 7" descr="Slika, ki vsebuje besede sedeče, miza, lesen, računalnik&#10;&#10;Opis je samodejno ustvarjen">
            <a:extLst>
              <a:ext uri="{FF2B5EF4-FFF2-40B4-BE49-F238E27FC236}">
                <a16:creationId xmlns:a16="http://schemas.microsoft.com/office/drawing/2014/main" id="{5A56E66F-F8F0-43F9-8B44-CE1B2F55B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 r="1" b="2009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044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369</Words>
  <Application>Microsoft Office PowerPoint</Application>
  <PresentationFormat>Širokozaslonsko</PresentationFormat>
  <Paragraphs>30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Abadi</vt:lpstr>
      <vt:lpstr>American Typewriter</vt:lpstr>
      <vt:lpstr>Arial</vt:lpstr>
      <vt:lpstr>Calibri</vt:lpstr>
      <vt:lpstr>Consolas</vt:lpstr>
      <vt:lpstr>Verdana</vt:lpstr>
      <vt:lpstr>Officeova tema</vt:lpstr>
      <vt:lpstr>SPLETNI BONTON</vt:lpstr>
      <vt:lpstr>Kaj je spletni bonton? </vt:lpstr>
      <vt:lpstr>Osnovna pravila spletnega bontona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SPLETNI BONTON</dc:title>
  <dc:creator>Patricija Tehovnik</dc:creator>
  <cp:lastModifiedBy>Patricija Tehovnik</cp:lastModifiedBy>
  <cp:revision>1</cp:revision>
  <dcterms:created xsi:type="dcterms:W3CDTF">2020-08-14T08:05:27Z</dcterms:created>
  <dcterms:modified xsi:type="dcterms:W3CDTF">2020-08-14T08:17:46Z</dcterms:modified>
</cp:coreProperties>
</file>